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66"/>
  </p:notesMasterIdLst>
  <p:sldIdLst>
    <p:sldId id="377" r:id="rId2"/>
    <p:sldId id="433" r:id="rId3"/>
    <p:sldId id="483" r:id="rId4"/>
    <p:sldId id="484" r:id="rId5"/>
    <p:sldId id="485" r:id="rId6"/>
    <p:sldId id="486" r:id="rId7"/>
    <p:sldId id="487" r:id="rId8"/>
    <p:sldId id="488" r:id="rId9"/>
    <p:sldId id="489" r:id="rId10"/>
    <p:sldId id="490" r:id="rId11"/>
    <p:sldId id="491" r:id="rId12"/>
    <p:sldId id="492" r:id="rId13"/>
    <p:sldId id="407" r:id="rId14"/>
    <p:sldId id="434" r:id="rId15"/>
    <p:sldId id="442" r:id="rId16"/>
    <p:sldId id="436" r:id="rId17"/>
    <p:sldId id="437" r:id="rId18"/>
    <p:sldId id="438" r:id="rId19"/>
    <p:sldId id="440" r:id="rId20"/>
    <p:sldId id="441" r:id="rId21"/>
    <p:sldId id="439" r:id="rId22"/>
    <p:sldId id="274" r:id="rId23"/>
    <p:sldId id="408" r:id="rId24"/>
    <p:sldId id="413" r:id="rId25"/>
    <p:sldId id="417" r:id="rId26"/>
    <p:sldId id="416" r:id="rId27"/>
    <p:sldId id="419" r:id="rId28"/>
    <p:sldId id="418" r:id="rId29"/>
    <p:sldId id="411" r:id="rId30"/>
    <p:sldId id="414" r:id="rId31"/>
    <p:sldId id="422" r:id="rId32"/>
    <p:sldId id="421" r:id="rId33"/>
    <p:sldId id="424" r:id="rId34"/>
    <p:sldId id="503" r:id="rId35"/>
    <p:sldId id="506" r:id="rId36"/>
    <p:sldId id="504" r:id="rId37"/>
    <p:sldId id="364" r:id="rId38"/>
    <p:sldId id="375" r:id="rId39"/>
    <p:sldId id="376" r:id="rId40"/>
    <p:sldId id="374" r:id="rId41"/>
    <p:sldId id="373" r:id="rId42"/>
    <p:sldId id="470" r:id="rId43"/>
    <p:sldId id="471" r:id="rId44"/>
    <p:sldId id="494" r:id="rId45"/>
    <p:sldId id="495" r:id="rId46"/>
    <p:sldId id="496" r:id="rId47"/>
    <p:sldId id="497" r:id="rId48"/>
    <p:sldId id="472" r:id="rId49"/>
    <p:sldId id="498" r:id="rId50"/>
    <p:sldId id="473" r:id="rId51"/>
    <p:sldId id="474" r:id="rId52"/>
    <p:sldId id="475" r:id="rId53"/>
    <p:sldId id="476" r:id="rId54"/>
    <p:sldId id="499" r:id="rId55"/>
    <p:sldId id="500" r:id="rId56"/>
    <p:sldId id="477" r:id="rId57"/>
    <p:sldId id="469" r:id="rId58"/>
    <p:sldId id="478" r:id="rId59"/>
    <p:sldId id="479" r:id="rId60"/>
    <p:sldId id="480" r:id="rId61"/>
    <p:sldId id="481" r:id="rId62"/>
    <p:sldId id="493" r:id="rId63"/>
    <p:sldId id="505" r:id="rId64"/>
    <p:sldId id="385" r:id="rId65"/>
  </p:sldIdLst>
  <p:sldSz cx="12192000" cy="6858000"/>
  <p:notesSz cx="6858000" cy="9144000"/>
  <p:embeddedFontLst>
    <p:embeddedFont>
      <p:font typeface="Andika" panose="02000000000000000000" pitchFamily="2" charset="0"/>
      <p:regular r:id="rId67"/>
      <p:bold r:id="rId68"/>
      <p:italic r:id="rId69"/>
      <p:boldItalic r:id="rId7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88F844-3BA0-425F-B764-0787154A672A}" v="25" dt="2025-12-12T11:22:28.7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3.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4.fntdata"/><Relationship Id="rId7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microsoft.com/office/2018/10/relationships/authors" Target="authors.xml"/><Relationship Id="rId7" Type="http://schemas.openxmlformats.org/officeDocument/2006/relationships/slide" Target="slides/slide6.xml"/><Relationship Id="rId7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1173"/>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 – </a:t>
          </a:r>
          <a:br>
            <a:rPr lang="en-GB" sz="1400" dirty="0"/>
          </a:br>
          <a:r>
            <a:rPr lang="en-GB" sz="1400" dirty="0"/>
            <a:t>says which noun</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3476"/>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BA8B7DB-6598-4380-B1E1-363E74D81801}">
      <dgm:prSet phldrT="[Text]" custT="1"/>
      <dgm:spPr/>
      <dgm:t>
        <a:bodyPr anchor="t"/>
        <a:lstStyle/>
        <a:p>
          <a:r>
            <a:rPr lang="en-GB" sz="1600" dirty="0"/>
            <a:t>Articles</a:t>
          </a:r>
        </a:p>
      </dgm:t>
    </dgm:pt>
    <dgm:pt modelId="{6164C4B7-2FD3-411B-9DE0-6075F300ACD2}" type="parTrans" cxnId="{87D3581C-D266-48EA-8792-85153845A40B}">
      <dgm:prSet/>
      <dgm:spPr/>
      <dgm:t>
        <a:bodyPr/>
        <a:lstStyle/>
        <a:p>
          <a:endParaRPr lang="en-GB"/>
        </a:p>
      </dgm:t>
    </dgm:pt>
    <dgm:pt modelId="{5CBFAD1F-A7DA-4C31-B37B-1E4D9D55916A}" type="sibTrans" cxnId="{87D3581C-D266-48EA-8792-85153845A40B}">
      <dgm:prSet/>
      <dgm:spPr/>
      <dgm:t>
        <a:bodyPr/>
        <a:lstStyle/>
        <a:p>
          <a:endParaRPr lang="en-GB"/>
        </a:p>
      </dgm:t>
    </dgm:pt>
    <dgm:pt modelId="{4801CD27-9E90-4A40-A722-62C24B44C260}">
      <dgm:prSet phldrT="[Text]" custT="1"/>
      <dgm:spPr/>
      <dgm:t>
        <a:bodyPr/>
        <a:lstStyle/>
        <a:p>
          <a:r>
            <a:rPr lang="en-GB" sz="1800" dirty="0"/>
            <a:t>Determiners</a:t>
          </a:r>
          <a:endParaRPr lang="en-GB" sz="1000" dirty="0"/>
        </a:p>
      </dgm:t>
    </dgm:pt>
    <dgm:pt modelId="{ACE82301-C8F3-4A2F-B0ED-DCA78A9A2F98}" type="parTrans" cxnId="{ECCCB7AC-5C93-4255-A4FF-35AE22123293}">
      <dgm:prSet/>
      <dgm:spPr/>
      <dgm:t>
        <a:bodyPr/>
        <a:lstStyle/>
        <a:p>
          <a:endParaRPr lang="en-GB"/>
        </a:p>
      </dgm:t>
    </dgm:pt>
    <dgm:pt modelId="{61C11559-6DD9-4D97-9D0A-90C229B71AFD}" type="sibTrans" cxnId="{ECCCB7AC-5C93-4255-A4FF-35AE22123293}">
      <dgm:prSet/>
      <dgm:spPr/>
      <dgm:t>
        <a:bodyPr/>
        <a:lstStyle/>
        <a:p>
          <a:endParaRPr lang="en-GB"/>
        </a:p>
      </dgm:t>
    </dgm:pt>
    <dgm:pt modelId="{CDB567E2-794B-43D2-9498-C4D029886644}">
      <dgm:prSet phldrT="[Text]" custT="1"/>
      <dgm:spPr/>
      <dgm:t>
        <a:bodyPr/>
        <a:lstStyle/>
        <a:p>
          <a:r>
            <a:rPr lang="en-GB" sz="1600" dirty="0"/>
            <a:t>Definite article </a:t>
          </a:r>
          <a:br>
            <a:rPr lang="en-GB" sz="1600" dirty="0"/>
          </a:br>
          <a:r>
            <a:rPr lang="en-GB" sz="1600" dirty="0"/>
            <a:t>– the</a:t>
          </a:r>
        </a:p>
      </dgm:t>
    </dgm:pt>
    <dgm:pt modelId="{C8D2900C-C3E9-415A-8F99-62D6DEA579EE}" type="parTrans" cxnId="{3C207A33-1704-4502-A697-054AC597C677}">
      <dgm:prSet/>
      <dgm:spPr/>
      <dgm:t>
        <a:bodyPr/>
        <a:lstStyle/>
        <a:p>
          <a:endParaRPr lang="en-GB"/>
        </a:p>
      </dgm:t>
    </dgm:pt>
    <dgm:pt modelId="{A9B03153-F425-4A8A-B3B1-F4E445F32D4E}" type="sibTrans" cxnId="{3C207A33-1704-4502-A697-054AC597C677}">
      <dgm:prSet/>
      <dgm:spPr/>
      <dgm:t>
        <a:bodyPr/>
        <a:lstStyle/>
        <a:p>
          <a:endParaRPr lang="en-GB"/>
        </a:p>
      </dgm:t>
    </dgm:pt>
    <dgm:pt modelId="{47B9B19E-BC33-4764-9CCE-9F8E2F5DC9AB}">
      <dgm:prSet phldrT="[Text]" custT="1"/>
      <dgm:spPr/>
      <dgm:t>
        <a:bodyPr/>
        <a:lstStyle/>
        <a:p>
          <a:r>
            <a:rPr lang="en-GB" sz="1600" dirty="0"/>
            <a:t>Indefinite article </a:t>
          </a:r>
          <a:br>
            <a:rPr lang="en-GB" sz="1600" dirty="0"/>
          </a:br>
          <a:r>
            <a:rPr lang="en-GB" sz="1600" dirty="0"/>
            <a:t>– a/an</a:t>
          </a:r>
        </a:p>
      </dgm:t>
    </dgm:pt>
    <dgm:pt modelId="{209A22AA-17B4-4A11-8694-835630892C0F}" type="parTrans" cxnId="{F58D5995-E5F3-4233-A59E-C63C9D8A7AB7}">
      <dgm:prSet/>
      <dgm:spPr/>
      <dgm:t>
        <a:bodyPr/>
        <a:lstStyle/>
        <a:p>
          <a:endParaRPr lang="en-GB"/>
        </a:p>
      </dgm:t>
    </dgm:pt>
    <dgm:pt modelId="{3AE8FAC7-F236-46FE-AFF1-5D12D6064C28}" type="sibTrans" cxnId="{F58D5995-E5F3-4233-A59E-C63C9D8A7AB7}">
      <dgm:prSet/>
      <dgm:spPr/>
      <dgm:t>
        <a:bodyPr/>
        <a:lstStyle/>
        <a:p>
          <a:endParaRPr lang="en-GB"/>
        </a:p>
      </dgm:t>
    </dgm:pt>
    <dgm:pt modelId="{809F7A36-E0A4-47F4-99F0-AAC6571E73C7}">
      <dgm:prSet phldrT="[Text]" custT="1"/>
      <dgm:spPr/>
      <dgm:t>
        <a:bodyPr anchor="t"/>
        <a:lstStyle/>
        <a:p>
          <a:r>
            <a:rPr lang="en-GB" sz="1600" dirty="0"/>
            <a:t>Demonstratives</a:t>
          </a:r>
          <a:br>
            <a:rPr lang="en-GB" sz="1600" dirty="0"/>
          </a:br>
          <a:r>
            <a:rPr lang="en-GB" sz="1600" dirty="0"/>
            <a:t>– this, that, these, those</a:t>
          </a:r>
        </a:p>
      </dgm:t>
    </dgm:pt>
    <dgm:pt modelId="{CCF83404-B746-4453-B436-304E63714139}" type="parTrans" cxnId="{51525770-DECA-47E2-9E57-6E95EDCADC83}">
      <dgm:prSet/>
      <dgm:spPr/>
      <dgm:t>
        <a:bodyPr/>
        <a:lstStyle/>
        <a:p>
          <a:endParaRPr lang="en-GB"/>
        </a:p>
      </dgm:t>
    </dgm:pt>
    <dgm:pt modelId="{5EE379DF-88FB-4096-9E20-6D7B2D6A2DF3}" type="sibTrans" cxnId="{51525770-DECA-47E2-9E57-6E95EDCADC83}">
      <dgm:prSet/>
      <dgm:spPr/>
      <dgm:t>
        <a:bodyPr/>
        <a:lstStyle/>
        <a:p>
          <a:endParaRPr lang="en-GB"/>
        </a:p>
      </dgm:t>
    </dgm:pt>
    <dgm:pt modelId="{6862175F-8BBD-4724-B754-461EEC951839}">
      <dgm:prSet phldrT="[Text]" custT="1"/>
      <dgm:spPr/>
      <dgm:t>
        <a:bodyPr anchor="t"/>
        <a:lstStyle/>
        <a:p>
          <a:r>
            <a:rPr lang="en-GB" sz="1600" dirty="0"/>
            <a:t>Possessive determiners </a:t>
          </a:r>
          <a:br>
            <a:rPr lang="en-GB" sz="1600" dirty="0"/>
          </a:br>
          <a:r>
            <a:rPr lang="en-GB" sz="1600" dirty="0"/>
            <a:t>– my, your, his, her, …</a:t>
          </a:r>
        </a:p>
      </dgm:t>
    </dgm:pt>
    <dgm:pt modelId="{AFD2A036-3C19-4C88-BFCB-1D785DCF39C7}" type="parTrans" cxnId="{428ED31A-844F-47E8-8300-C90259E80438}">
      <dgm:prSet/>
      <dgm:spPr/>
      <dgm:t>
        <a:bodyPr/>
        <a:lstStyle/>
        <a:p>
          <a:endParaRPr lang="en-GB"/>
        </a:p>
      </dgm:t>
    </dgm:pt>
    <dgm:pt modelId="{F49DA3F9-E37F-4377-97F7-4F56576BF6D3}" type="sibTrans" cxnId="{428ED31A-844F-47E8-8300-C90259E80438}">
      <dgm:prSet/>
      <dgm:spPr/>
      <dgm:t>
        <a:bodyPr/>
        <a:lstStyle/>
        <a:p>
          <a:endParaRPr lang="en-GB"/>
        </a:p>
      </dgm:t>
    </dgm:pt>
    <dgm:pt modelId="{3097A3A3-D274-47F3-9B9C-B205AB76EBF3}">
      <dgm:prSet phldrT="[Text]" custT="1"/>
      <dgm:spPr/>
      <dgm:t>
        <a:bodyPr anchor="t"/>
        <a:lstStyle/>
        <a:p>
          <a:r>
            <a:rPr lang="en-GB" sz="1600" dirty="0"/>
            <a:t>Quantifiers</a:t>
          </a:r>
          <a:br>
            <a:rPr lang="en-GB" sz="1600" dirty="0"/>
          </a:br>
          <a:r>
            <a:rPr lang="en-GB" sz="1600" dirty="0"/>
            <a:t>– some, any, much, little, few,….</a:t>
          </a:r>
        </a:p>
      </dgm:t>
    </dgm:pt>
    <dgm:pt modelId="{A959DF64-0218-41CA-A823-7AD26E190642}" type="parTrans" cxnId="{C806D0C9-FFA0-4925-A58E-4305C767DAEC}">
      <dgm:prSet/>
      <dgm:spPr/>
      <dgm:t>
        <a:bodyPr/>
        <a:lstStyle/>
        <a:p>
          <a:endParaRPr lang="en-GB"/>
        </a:p>
      </dgm:t>
    </dgm:pt>
    <dgm:pt modelId="{1734A983-BCDA-4DFE-BB37-FD051B5F1379}" type="sibTrans" cxnId="{C806D0C9-FFA0-4925-A58E-4305C767DAEC}">
      <dgm:prSet/>
      <dgm:spPr/>
      <dgm:t>
        <a:bodyPr/>
        <a:lstStyle/>
        <a:p>
          <a:endParaRPr lang="en-GB"/>
        </a:p>
      </dgm:t>
    </dgm:pt>
    <dgm:pt modelId="{19248346-C6CE-4E86-AD10-6D079BEA21DD}">
      <dgm:prSet phldrT="[Text]" custT="1"/>
      <dgm:spPr/>
      <dgm:t>
        <a:bodyPr anchor="t"/>
        <a:lstStyle/>
        <a:p>
          <a:r>
            <a:rPr lang="en-GB" sz="1600" dirty="0"/>
            <a:t>Numbers </a:t>
          </a:r>
          <a:br>
            <a:rPr lang="en-GB" sz="1600" dirty="0"/>
          </a:br>
          <a:r>
            <a:rPr lang="en-GB" sz="1600" dirty="0"/>
            <a:t>– one, two, three,…</a:t>
          </a:r>
        </a:p>
      </dgm:t>
    </dgm:pt>
    <dgm:pt modelId="{BCB062A4-36BE-4B7E-A54A-40FBB6CEAB17}" type="parTrans" cxnId="{E244AF0B-A0C0-46D0-A140-4ECE8397390E}">
      <dgm:prSet/>
      <dgm:spPr/>
      <dgm:t>
        <a:bodyPr/>
        <a:lstStyle/>
        <a:p>
          <a:endParaRPr lang="en-GB"/>
        </a:p>
      </dgm:t>
    </dgm:pt>
    <dgm:pt modelId="{DA66AFC9-CD9C-44E1-9A75-48DDC1850B8D}" type="sibTrans" cxnId="{E244AF0B-A0C0-46D0-A140-4ECE8397390E}">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738258D4-CF0B-4F08-99B9-59B1B475C87B}" type="pres">
      <dgm:prSet presAssocID="{4801CD27-9E90-4A40-A722-62C24B44C260}" presName="Name14" presStyleCnt="0"/>
      <dgm:spPr/>
    </dgm:pt>
    <dgm:pt modelId="{83C3996A-2D7D-4F7E-9555-A8365D39F320}" type="pres">
      <dgm:prSet presAssocID="{4801CD27-9E90-4A40-A722-62C24B44C260}" presName="level1Shape" presStyleLbl="node0" presStyleIdx="0" presStyleCnt="1" custScaleX="135243" custScaleY="63559">
        <dgm:presLayoutVars>
          <dgm:chPref val="3"/>
        </dgm:presLayoutVars>
      </dgm:prSet>
      <dgm:spPr/>
    </dgm:pt>
    <dgm:pt modelId="{C7780FC5-65E7-4321-801E-E9A60ACDA7D7}" type="pres">
      <dgm:prSet presAssocID="{4801CD27-9E90-4A40-A722-62C24B44C260}" presName="hierChild2" presStyleCnt="0"/>
      <dgm:spPr/>
    </dgm:pt>
    <dgm:pt modelId="{67357A81-5F47-46C8-8791-23DB6B665016}" type="pres">
      <dgm:prSet presAssocID="{6164C4B7-2FD3-411B-9DE0-6075F300ACD2}" presName="Name19" presStyleLbl="parChTrans1D2" presStyleIdx="0"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0" presStyleCnt="5" custScaleY="159844"/>
      <dgm:spPr/>
    </dgm:pt>
    <dgm:pt modelId="{F965F83D-9EC5-422A-AC7F-21013E865C34}" type="pres">
      <dgm:prSet presAssocID="{EBA8B7DB-6598-4380-B1E1-363E74D81801}" presName="hierChild3" presStyleCnt="0"/>
      <dgm:spPr/>
    </dgm:pt>
    <dgm:pt modelId="{26934A06-CE6D-40AE-9D89-B3D6D7500265}" type="pres">
      <dgm:prSet presAssocID="{C8D2900C-C3E9-415A-8F99-62D6DEA579EE}" presName="Name19" presStyleLbl="parChTrans1D3" presStyleIdx="0" presStyleCnt="2"/>
      <dgm:spPr/>
    </dgm:pt>
    <dgm:pt modelId="{41C6D968-40B4-4AF1-81AF-EE8655050652}" type="pres">
      <dgm:prSet presAssocID="{CDB567E2-794B-43D2-9498-C4D029886644}" presName="Name21" presStyleCnt="0"/>
      <dgm:spPr/>
    </dgm:pt>
    <dgm:pt modelId="{36EF3AAA-80FE-47BF-AE5D-64189888493A}" type="pres">
      <dgm:prSet presAssocID="{CDB567E2-794B-43D2-9498-C4D029886644}" presName="level2Shape" presStyleLbl="node3" presStyleIdx="0" presStyleCnt="2" custScaleX="141965" custScaleY="117726"/>
      <dgm:spPr/>
    </dgm:pt>
    <dgm:pt modelId="{BC172CA0-C9BE-46DF-9E3B-98D20FF7DE4B}" type="pres">
      <dgm:prSet presAssocID="{CDB567E2-794B-43D2-9498-C4D029886644}" presName="hierChild3" presStyleCnt="0"/>
      <dgm:spPr/>
    </dgm:pt>
    <dgm:pt modelId="{99610967-A998-4EEC-B02E-C1E5E0C9D298}" type="pres">
      <dgm:prSet presAssocID="{209A22AA-17B4-4A11-8694-835630892C0F}" presName="Name19" presStyleLbl="parChTrans1D3" presStyleIdx="1" presStyleCnt="2"/>
      <dgm:spPr/>
    </dgm:pt>
    <dgm:pt modelId="{C12C57B5-9DB7-40A8-B468-A44230681E13}" type="pres">
      <dgm:prSet presAssocID="{47B9B19E-BC33-4764-9CCE-9F8E2F5DC9AB}" presName="Name21" presStyleCnt="0"/>
      <dgm:spPr/>
    </dgm:pt>
    <dgm:pt modelId="{5C5CF821-6ED1-41F2-8B60-D17A0A641A7E}" type="pres">
      <dgm:prSet presAssocID="{47B9B19E-BC33-4764-9CCE-9F8E2F5DC9AB}" presName="level2Shape" presStyleLbl="node3" presStyleIdx="1" presStyleCnt="2" custScaleX="141965" custScaleY="117726"/>
      <dgm:spPr/>
    </dgm:pt>
    <dgm:pt modelId="{F2E8BA51-20B0-467C-A177-152809E63C1C}" type="pres">
      <dgm:prSet presAssocID="{47B9B19E-BC33-4764-9CCE-9F8E2F5DC9AB}" presName="hierChild3" presStyleCnt="0"/>
      <dgm:spPr/>
    </dgm:pt>
    <dgm:pt modelId="{87D0AECE-8AE2-418A-803A-E31B6412F1F1}" type="pres">
      <dgm:prSet presAssocID="{CCF83404-B746-4453-B436-304E63714139}" presName="Name19" presStyleLbl="parChTrans1D2" presStyleIdx="1" presStyleCnt="5"/>
      <dgm:spPr/>
    </dgm:pt>
    <dgm:pt modelId="{9D9E9C87-7AB2-4B61-B486-FC87E53240BD}" type="pres">
      <dgm:prSet presAssocID="{809F7A36-E0A4-47F4-99F0-AAC6571E73C7}" presName="Name21" presStyleCnt="0"/>
      <dgm:spPr/>
    </dgm:pt>
    <dgm:pt modelId="{93FFE988-18A5-46A3-A736-600D0A89243C}" type="pres">
      <dgm:prSet presAssocID="{809F7A36-E0A4-47F4-99F0-AAC6571E73C7}" presName="level2Shape" presStyleLbl="node2" presStyleIdx="1" presStyleCnt="5" custScaleX="127861" custScaleY="159844"/>
      <dgm:spPr/>
    </dgm:pt>
    <dgm:pt modelId="{0990EE45-583F-41ED-93FB-488DF558AAB4}" type="pres">
      <dgm:prSet presAssocID="{809F7A36-E0A4-47F4-99F0-AAC6571E73C7}" presName="hierChild3" presStyleCnt="0"/>
      <dgm:spPr/>
    </dgm:pt>
    <dgm:pt modelId="{6D79F83B-243E-4885-964B-A05DC40D98EF}" type="pres">
      <dgm:prSet presAssocID="{AFD2A036-3C19-4C88-BFCB-1D785DCF39C7}" presName="Name19" presStyleLbl="parChTrans1D2" presStyleIdx="2" presStyleCnt="5"/>
      <dgm:spPr/>
    </dgm:pt>
    <dgm:pt modelId="{B6A2E174-B480-43B4-92BE-F958A7D3F634}" type="pres">
      <dgm:prSet presAssocID="{6862175F-8BBD-4724-B754-461EEC951839}" presName="Name21" presStyleCnt="0"/>
      <dgm:spPr/>
    </dgm:pt>
    <dgm:pt modelId="{9F693881-05F8-4138-8291-EFFF7D04DEAE}" type="pres">
      <dgm:prSet presAssocID="{6862175F-8BBD-4724-B754-461EEC951839}" presName="level2Shape" presStyleLbl="node2" presStyleIdx="2" presStyleCnt="5" custScaleX="127809" custScaleY="159844"/>
      <dgm:spPr/>
    </dgm:pt>
    <dgm:pt modelId="{14C6CE70-3925-4B0E-A6B1-A1AB84CEFB1F}" type="pres">
      <dgm:prSet presAssocID="{6862175F-8BBD-4724-B754-461EEC951839}" presName="hierChild3" presStyleCnt="0"/>
      <dgm:spPr/>
    </dgm:pt>
    <dgm:pt modelId="{0C8583EE-6F0A-4FF8-AA27-CD943EC7417C}" type="pres">
      <dgm:prSet presAssocID="{A959DF64-0218-41CA-A823-7AD26E190642}" presName="Name19" presStyleLbl="parChTrans1D2" presStyleIdx="3" presStyleCnt="5"/>
      <dgm:spPr/>
    </dgm:pt>
    <dgm:pt modelId="{884BEBF5-3576-4276-96C7-BCCF2DC32961}" type="pres">
      <dgm:prSet presAssocID="{3097A3A3-D274-47F3-9B9C-B205AB76EBF3}" presName="Name21" presStyleCnt="0"/>
      <dgm:spPr/>
    </dgm:pt>
    <dgm:pt modelId="{7DAB672B-35F9-4F9B-8BAE-31BE4512A7EE}" type="pres">
      <dgm:prSet presAssocID="{3097A3A3-D274-47F3-9B9C-B205AB76EBF3}" presName="level2Shape" presStyleLbl="node2" presStyleIdx="3" presStyleCnt="5" custScaleY="159844"/>
      <dgm:spPr/>
    </dgm:pt>
    <dgm:pt modelId="{2D6A5867-9342-4B70-A614-1F523CA90B32}" type="pres">
      <dgm:prSet presAssocID="{3097A3A3-D274-47F3-9B9C-B205AB76EBF3}" presName="hierChild3" presStyleCnt="0"/>
      <dgm:spPr/>
    </dgm:pt>
    <dgm:pt modelId="{ACC5A725-40CC-4F56-8BD5-14ED2ABB7834}" type="pres">
      <dgm:prSet presAssocID="{BCB062A4-36BE-4B7E-A54A-40FBB6CEAB17}" presName="Name19" presStyleLbl="parChTrans1D2" presStyleIdx="4" presStyleCnt="5"/>
      <dgm:spPr/>
    </dgm:pt>
    <dgm:pt modelId="{9AD96106-9C04-4586-8FE6-E891D49FB8F3}" type="pres">
      <dgm:prSet presAssocID="{19248346-C6CE-4E86-AD10-6D079BEA21DD}" presName="Name21" presStyleCnt="0"/>
      <dgm:spPr/>
    </dgm:pt>
    <dgm:pt modelId="{A6F63D2B-AD8D-428D-9246-E07C4334FC82}" type="pres">
      <dgm:prSet presAssocID="{19248346-C6CE-4E86-AD10-6D079BEA21DD}" presName="level2Shape" presStyleLbl="node2" presStyleIdx="4" presStyleCnt="5" custScaleY="159844"/>
      <dgm:spPr/>
    </dgm:pt>
    <dgm:pt modelId="{E7A57B7C-C5DF-409C-917F-5838C7CCED60}" type="pres">
      <dgm:prSet presAssocID="{19248346-C6CE-4E86-AD10-6D079BEA21DD}" presName="hierChild3" presStyleCnt="0"/>
      <dgm:spPr/>
    </dgm:pt>
    <dgm:pt modelId="{01B7F2F2-C0CC-4AE7-A276-8E5DDF45CF20}" type="pres">
      <dgm:prSet presAssocID="{B00D88DA-D829-422F-A217-5740EE5A402F}" presName="bgShapesFlow" presStyleCnt="0"/>
      <dgm:spPr/>
    </dgm:pt>
  </dgm:ptLst>
  <dgm:cxnLst>
    <dgm:cxn modelId="{F4F79507-D13B-410C-BD9B-8F3D95EB2E54}" type="presOf" srcId="{A959DF64-0218-41CA-A823-7AD26E190642}" destId="{0C8583EE-6F0A-4FF8-AA27-CD943EC7417C}" srcOrd="0" destOrd="0" presId="urn:microsoft.com/office/officeart/2005/8/layout/hierarchy6"/>
    <dgm:cxn modelId="{E244AF0B-A0C0-46D0-A140-4ECE8397390E}" srcId="{4801CD27-9E90-4A40-A722-62C24B44C260}" destId="{19248346-C6CE-4E86-AD10-6D079BEA21DD}" srcOrd="4" destOrd="0" parTransId="{BCB062A4-36BE-4B7E-A54A-40FBB6CEAB17}" sibTransId="{DA66AFC9-CD9C-44E1-9A75-48DDC1850B8D}"/>
    <dgm:cxn modelId="{428ED31A-844F-47E8-8300-C90259E80438}" srcId="{4801CD27-9E90-4A40-A722-62C24B44C260}" destId="{6862175F-8BBD-4724-B754-461EEC951839}" srcOrd="2" destOrd="0" parTransId="{AFD2A036-3C19-4C88-BFCB-1D785DCF39C7}" sibTransId="{F49DA3F9-E37F-4377-97F7-4F56576BF6D3}"/>
    <dgm:cxn modelId="{87D3581C-D266-48EA-8792-85153845A40B}" srcId="{4801CD27-9E90-4A40-A722-62C24B44C260}" destId="{EBA8B7DB-6598-4380-B1E1-363E74D81801}" srcOrd="0" destOrd="0" parTransId="{6164C4B7-2FD3-411B-9DE0-6075F300ACD2}" sibTransId="{5CBFAD1F-A7DA-4C31-B37B-1E4D9D55916A}"/>
    <dgm:cxn modelId="{87391132-4D65-4A4C-B4A8-E14100D91E49}" type="presOf" srcId="{CDB567E2-794B-43D2-9498-C4D029886644}" destId="{36EF3AAA-80FE-47BF-AE5D-64189888493A}" srcOrd="0" destOrd="0" presId="urn:microsoft.com/office/officeart/2005/8/layout/hierarchy6"/>
    <dgm:cxn modelId="{3C207A33-1704-4502-A697-054AC597C677}" srcId="{EBA8B7DB-6598-4380-B1E1-363E74D81801}" destId="{CDB567E2-794B-43D2-9498-C4D029886644}" srcOrd="0" destOrd="0" parTransId="{C8D2900C-C3E9-415A-8F99-62D6DEA579EE}" sibTransId="{A9B03153-F425-4A8A-B3B1-F4E445F32D4E}"/>
    <dgm:cxn modelId="{BAACB139-A951-4DA4-AAD7-69AE5DB88733}" type="presOf" srcId="{19248346-C6CE-4E86-AD10-6D079BEA21DD}" destId="{A6F63D2B-AD8D-428D-9246-E07C4334FC82}" srcOrd="0" destOrd="0" presId="urn:microsoft.com/office/officeart/2005/8/layout/hierarchy6"/>
    <dgm:cxn modelId="{33AA0A3B-4B7C-43E4-8D60-9942F7792C6F}" type="presOf" srcId="{CCF83404-B746-4453-B436-304E63714139}" destId="{87D0AECE-8AE2-418A-803A-E31B6412F1F1}" srcOrd="0" destOrd="0" presId="urn:microsoft.com/office/officeart/2005/8/layout/hierarchy6"/>
    <dgm:cxn modelId="{4F30C83F-C659-4C45-B3FE-BF2AAE8CC347}" type="presOf" srcId="{6862175F-8BBD-4724-B754-461EEC951839}" destId="{9F693881-05F8-4138-8291-EFFF7D04DEAE}" srcOrd="0" destOrd="0" presId="urn:microsoft.com/office/officeart/2005/8/layout/hierarchy6"/>
    <dgm:cxn modelId="{08E2CC3F-55BA-4B3E-8CD9-0FEDAA75ADB0}" type="presOf" srcId="{BCB062A4-36BE-4B7E-A54A-40FBB6CEAB17}" destId="{ACC5A725-40CC-4F56-8BD5-14ED2ABB7834}" srcOrd="0" destOrd="0" presId="urn:microsoft.com/office/officeart/2005/8/layout/hierarchy6"/>
    <dgm:cxn modelId="{99CAA565-F3D0-447F-928B-9DC034D71100}" type="presOf" srcId="{C8D2900C-C3E9-415A-8F99-62D6DEA579EE}" destId="{26934A06-CE6D-40AE-9D89-B3D6D7500265}" srcOrd="0" destOrd="0" presId="urn:microsoft.com/office/officeart/2005/8/layout/hierarchy6"/>
    <dgm:cxn modelId="{25D3156E-E09F-4208-B5C3-0075095BD64C}" type="presOf" srcId="{809F7A36-E0A4-47F4-99F0-AAC6571E73C7}" destId="{93FFE988-18A5-46A3-A736-600D0A89243C}" srcOrd="0" destOrd="0" presId="urn:microsoft.com/office/officeart/2005/8/layout/hierarchy6"/>
    <dgm:cxn modelId="{51525770-DECA-47E2-9E57-6E95EDCADC83}" srcId="{4801CD27-9E90-4A40-A722-62C24B44C260}" destId="{809F7A36-E0A4-47F4-99F0-AAC6571E73C7}" srcOrd="1" destOrd="0" parTransId="{CCF83404-B746-4453-B436-304E63714139}" sibTransId="{5EE379DF-88FB-4096-9E20-6D7B2D6A2DF3}"/>
    <dgm:cxn modelId="{6DA3DF73-C290-4C7C-8A12-50967054DDFA}" type="presOf" srcId="{209A22AA-17B4-4A11-8694-835630892C0F}" destId="{99610967-A998-4EEC-B02E-C1E5E0C9D298}" srcOrd="0" destOrd="0" presId="urn:microsoft.com/office/officeart/2005/8/layout/hierarchy6"/>
    <dgm:cxn modelId="{00B70780-4411-4EED-9584-C40BCF2D4668}" type="presOf" srcId="{EBA8B7DB-6598-4380-B1E1-363E74D81801}" destId="{F363464E-03AD-4819-BCA0-0FA469D48E0C}" srcOrd="0" destOrd="0" presId="urn:microsoft.com/office/officeart/2005/8/layout/hierarchy6"/>
    <dgm:cxn modelId="{FB577B82-46FA-4383-8E8E-066E78F83263}" type="presOf" srcId="{3097A3A3-D274-47F3-9B9C-B205AB76EBF3}" destId="{7DAB672B-35F9-4F9B-8BAE-31BE4512A7EE}" srcOrd="0" destOrd="0" presId="urn:microsoft.com/office/officeart/2005/8/layout/hierarchy6"/>
    <dgm:cxn modelId="{239BCC88-771B-4A88-85D2-32EB82FF88C2}" type="presOf" srcId="{AFD2A036-3C19-4C88-BFCB-1D785DCF39C7}" destId="{6D79F83B-243E-4885-964B-A05DC40D98EF}" srcOrd="0" destOrd="0" presId="urn:microsoft.com/office/officeart/2005/8/layout/hierarchy6"/>
    <dgm:cxn modelId="{F58D5995-E5F3-4233-A59E-C63C9D8A7AB7}" srcId="{EBA8B7DB-6598-4380-B1E1-363E74D81801}" destId="{47B9B19E-BC33-4764-9CCE-9F8E2F5DC9AB}" srcOrd="1" destOrd="0" parTransId="{209A22AA-17B4-4A11-8694-835630892C0F}" sibTransId="{3AE8FAC7-F236-46FE-AFF1-5D12D6064C28}"/>
    <dgm:cxn modelId="{ECCCB7AC-5C93-4255-A4FF-35AE22123293}" srcId="{B00D88DA-D829-422F-A217-5740EE5A402F}" destId="{4801CD27-9E90-4A40-A722-62C24B44C260}" srcOrd="0" destOrd="0" parTransId="{ACE82301-C8F3-4A2F-B0ED-DCA78A9A2F98}" sibTransId="{61C11559-6DD9-4D97-9D0A-90C229B71AFD}"/>
    <dgm:cxn modelId="{6E8E10C7-9D4D-48DF-AE8D-6775ED8FC6D5}" type="presOf" srcId="{47B9B19E-BC33-4764-9CCE-9F8E2F5DC9AB}" destId="{5C5CF821-6ED1-41F2-8B60-D17A0A641A7E}" srcOrd="0" destOrd="0" presId="urn:microsoft.com/office/officeart/2005/8/layout/hierarchy6"/>
    <dgm:cxn modelId="{C806D0C9-FFA0-4925-A58E-4305C767DAEC}" srcId="{4801CD27-9E90-4A40-A722-62C24B44C260}" destId="{3097A3A3-D274-47F3-9B9C-B205AB76EBF3}" srcOrd="3" destOrd="0" parTransId="{A959DF64-0218-41CA-A823-7AD26E190642}" sibTransId="{1734A983-BCDA-4DFE-BB37-FD051B5F1379}"/>
    <dgm:cxn modelId="{435BBBDD-E593-4824-9209-B557A4C51DA1}" type="presOf" srcId="{4801CD27-9E90-4A40-A722-62C24B44C260}" destId="{83C3996A-2D7D-4F7E-9555-A8365D39F320}"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ABBE4FB-8663-44D5-8838-3BB73F05F1BF}" type="presOf" srcId="{6164C4B7-2FD3-411B-9DE0-6075F300ACD2}" destId="{67357A81-5F47-46C8-8791-23DB6B665016}"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BABF0FD6-F827-4787-A33D-CC91CD735CB9}" type="presParOf" srcId="{9946BB4B-0D0D-4192-B468-E6FAAB5AE8F3}" destId="{738258D4-CF0B-4F08-99B9-59B1B475C87B}" srcOrd="0" destOrd="0" presId="urn:microsoft.com/office/officeart/2005/8/layout/hierarchy6"/>
    <dgm:cxn modelId="{FFD64CF1-0D15-4C88-A8E9-10A785190134}" type="presParOf" srcId="{738258D4-CF0B-4F08-99B9-59B1B475C87B}" destId="{83C3996A-2D7D-4F7E-9555-A8365D39F320}" srcOrd="0" destOrd="0" presId="urn:microsoft.com/office/officeart/2005/8/layout/hierarchy6"/>
    <dgm:cxn modelId="{ABE781EA-7F9E-4B5D-9A35-275A87CD799D}" type="presParOf" srcId="{738258D4-CF0B-4F08-99B9-59B1B475C87B}" destId="{C7780FC5-65E7-4321-801E-E9A60ACDA7D7}" srcOrd="1" destOrd="0" presId="urn:microsoft.com/office/officeart/2005/8/layout/hierarchy6"/>
    <dgm:cxn modelId="{39AB8E15-6F18-4A1E-A4E9-D4CCCEAA95F8}" type="presParOf" srcId="{C7780FC5-65E7-4321-801E-E9A60ACDA7D7}" destId="{67357A81-5F47-46C8-8791-23DB6B665016}" srcOrd="0" destOrd="0" presId="urn:microsoft.com/office/officeart/2005/8/layout/hierarchy6"/>
    <dgm:cxn modelId="{96F66BC9-84FF-4474-9F18-000DF238AA9E}" type="presParOf" srcId="{C7780FC5-65E7-4321-801E-E9A60ACDA7D7}" destId="{7278A374-6AC7-4093-98A6-F87C32FEBB05}" srcOrd="1" destOrd="0" presId="urn:microsoft.com/office/officeart/2005/8/layout/hierarchy6"/>
    <dgm:cxn modelId="{77B6A331-96D8-45C8-8217-0137DC70BCC8}" type="presParOf" srcId="{7278A374-6AC7-4093-98A6-F87C32FEBB05}" destId="{F363464E-03AD-4819-BCA0-0FA469D48E0C}" srcOrd="0" destOrd="0" presId="urn:microsoft.com/office/officeart/2005/8/layout/hierarchy6"/>
    <dgm:cxn modelId="{3CAE9E2E-5A08-4529-93ED-27D3870CD74E}" type="presParOf" srcId="{7278A374-6AC7-4093-98A6-F87C32FEBB05}" destId="{F965F83D-9EC5-422A-AC7F-21013E865C34}" srcOrd="1" destOrd="0" presId="urn:microsoft.com/office/officeart/2005/8/layout/hierarchy6"/>
    <dgm:cxn modelId="{9DBDF29A-EC7C-49DB-928B-351A3B436B5B}" type="presParOf" srcId="{F965F83D-9EC5-422A-AC7F-21013E865C34}" destId="{26934A06-CE6D-40AE-9D89-B3D6D7500265}" srcOrd="0" destOrd="0" presId="urn:microsoft.com/office/officeart/2005/8/layout/hierarchy6"/>
    <dgm:cxn modelId="{70C93348-4F76-4784-AFFC-48E861A66C3C}" type="presParOf" srcId="{F965F83D-9EC5-422A-AC7F-21013E865C34}" destId="{41C6D968-40B4-4AF1-81AF-EE8655050652}" srcOrd="1" destOrd="0" presId="urn:microsoft.com/office/officeart/2005/8/layout/hierarchy6"/>
    <dgm:cxn modelId="{35C2E8E4-F8C7-4018-B09C-2FFB0AA20A8C}" type="presParOf" srcId="{41C6D968-40B4-4AF1-81AF-EE8655050652}" destId="{36EF3AAA-80FE-47BF-AE5D-64189888493A}" srcOrd="0" destOrd="0" presId="urn:microsoft.com/office/officeart/2005/8/layout/hierarchy6"/>
    <dgm:cxn modelId="{E539FAD0-AFB2-47C3-8C89-21BD748123D6}" type="presParOf" srcId="{41C6D968-40B4-4AF1-81AF-EE8655050652}" destId="{BC172CA0-C9BE-46DF-9E3B-98D20FF7DE4B}" srcOrd="1" destOrd="0" presId="urn:microsoft.com/office/officeart/2005/8/layout/hierarchy6"/>
    <dgm:cxn modelId="{DC764FFE-A021-4FAD-996C-6D183EFBC368}" type="presParOf" srcId="{F965F83D-9EC5-422A-AC7F-21013E865C34}" destId="{99610967-A998-4EEC-B02E-C1E5E0C9D298}" srcOrd="2" destOrd="0" presId="urn:microsoft.com/office/officeart/2005/8/layout/hierarchy6"/>
    <dgm:cxn modelId="{4FD19D55-851B-48EB-9F5E-3492FDCC37D4}" type="presParOf" srcId="{F965F83D-9EC5-422A-AC7F-21013E865C34}" destId="{C12C57B5-9DB7-40A8-B468-A44230681E13}" srcOrd="3" destOrd="0" presId="urn:microsoft.com/office/officeart/2005/8/layout/hierarchy6"/>
    <dgm:cxn modelId="{F2DEDEC4-8500-4299-998B-2678630F1FE5}" type="presParOf" srcId="{C12C57B5-9DB7-40A8-B468-A44230681E13}" destId="{5C5CF821-6ED1-41F2-8B60-D17A0A641A7E}" srcOrd="0" destOrd="0" presId="urn:microsoft.com/office/officeart/2005/8/layout/hierarchy6"/>
    <dgm:cxn modelId="{B90CACAC-D5B7-4400-B439-F984CEDA4C45}" type="presParOf" srcId="{C12C57B5-9DB7-40A8-B468-A44230681E13}" destId="{F2E8BA51-20B0-467C-A177-152809E63C1C}" srcOrd="1" destOrd="0" presId="urn:microsoft.com/office/officeart/2005/8/layout/hierarchy6"/>
    <dgm:cxn modelId="{F4297D0E-2674-400A-9511-1CD4967A8EAB}" type="presParOf" srcId="{C7780FC5-65E7-4321-801E-E9A60ACDA7D7}" destId="{87D0AECE-8AE2-418A-803A-E31B6412F1F1}" srcOrd="2" destOrd="0" presId="urn:microsoft.com/office/officeart/2005/8/layout/hierarchy6"/>
    <dgm:cxn modelId="{4A4A2BA4-DDB2-42AC-BC15-27FF80183B18}" type="presParOf" srcId="{C7780FC5-65E7-4321-801E-E9A60ACDA7D7}" destId="{9D9E9C87-7AB2-4B61-B486-FC87E53240BD}" srcOrd="3" destOrd="0" presId="urn:microsoft.com/office/officeart/2005/8/layout/hierarchy6"/>
    <dgm:cxn modelId="{EFB1059E-7730-4662-870F-212CD2007E88}" type="presParOf" srcId="{9D9E9C87-7AB2-4B61-B486-FC87E53240BD}" destId="{93FFE988-18A5-46A3-A736-600D0A89243C}" srcOrd="0" destOrd="0" presId="urn:microsoft.com/office/officeart/2005/8/layout/hierarchy6"/>
    <dgm:cxn modelId="{43D10745-AABF-499B-BC3D-D803F10A65F3}" type="presParOf" srcId="{9D9E9C87-7AB2-4B61-B486-FC87E53240BD}" destId="{0990EE45-583F-41ED-93FB-488DF558AAB4}" srcOrd="1" destOrd="0" presId="urn:microsoft.com/office/officeart/2005/8/layout/hierarchy6"/>
    <dgm:cxn modelId="{29445668-FF1B-46CB-8CE8-863F93F9CA08}" type="presParOf" srcId="{C7780FC5-65E7-4321-801E-E9A60ACDA7D7}" destId="{6D79F83B-243E-4885-964B-A05DC40D98EF}" srcOrd="4" destOrd="0" presId="urn:microsoft.com/office/officeart/2005/8/layout/hierarchy6"/>
    <dgm:cxn modelId="{7061D18D-C18A-41D9-B4B6-06E76558C300}" type="presParOf" srcId="{C7780FC5-65E7-4321-801E-E9A60ACDA7D7}" destId="{B6A2E174-B480-43B4-92BE-F958A7D3F634}" srcOrd="5" destOrd="0" presId="urn:microsoft.com/office/officeart/2005/8/layout/hierarchy6"/>
    <dgm:cxn modelId="{3E9D80AE-F954-442F-9149-4438BC8BD61F}" type="presParOf" srcId="{B6A2E174-B480-43B4-92BE-F958A7D3F634}" destId="{9F693881-05F8-4138-8291-EFFF7D04DEAE}" srcOrd="0" destOrd="0" presId="urn:microsoft.com/office/officeart/2005/8/layout/hierarchy6"/>
    <dgm:cxn modelId="{64D204AA-382C-4BE6-8845-4ABD158B6AB9}" type="presParOf" srcId="{B6A2E174-B480-43B4-92BE-F958A7D3F634}" destId="{14C6CE70-3925-4B0E-A6B1-A1AB84CEFB1F}" srcOrd="1" destOrd="0" presId="urn:microsoft.com/office/officeart/2005/8/layout/hierarchy6"/>
    <dgm:cxn modelId="{680A5A3A-B7EC-404F-8169-F27395F865DC}" type="presParOf" srcId="{C7780FC5-65E7-4321-801E-E9A60ACDA7D7}" destId="{0C8583EE-6F0A-4FF8-AA27-CD943EC7417C}" srcOrd="6" destOrd="0" presId="urn:microsoft.com/office/officeart/2005/8/layout/hierarchy6"/>
    <dgm:cxn modelId="{F583FE8E-BC68-45BD-A27D-D42328860EFC}" type="presParOf" srcId="{C7780FC5-65E7-4321-801E-E9A60ACDA7D7}" destId="{884BEBF5-3576-4276-96C7-BCCF2DC32961}" srcOrd="7" destOrd="0" presId="urn:microsoft.com/office/officeart/2005/8/layout/hierarchy6"/>
    <dgm:cxn modelId="{580CA0A8-3992-4ADB-9661-0F1B88D59D13}" type="presParOf" srcId="{884BEBF5-3576-4276-96C7-BCCF2DC32961}" destId="{7DAB672B-35F9-4F9B-8BAE-31BE4512A7EE}" srcOrd="0" destOrd="0" presId="urn:microsoft.com/office/officeart/2005/8/layout/hierarchy6"/>
    <dgm:cxn modelId="{210B4DDC-C1F3-424E-8DE6-34B9322A95C7}" type="presParOf" srcId="{884BEBF5-3576-4276-96C7-BCCF2DC32961}" destId="{2D6A5867-9342-4B70-A614-1F523CA90B32}" srcOrd="1" destOrd="0" presId="urn:microsoft.com/office/officeart/2005/8/layout/hierarchy6"/>
    <dgm:cxn modelId="{445D8772-2F15-46BF-A1D8-69BDC90F0A0A}" type="presParOf" srcId="{C7780FC5-65E7-4321-801E-E9A60ACDA7D7}" destId="{ACC5A725-40CC-4F56-8BD5-14ED2ABB7834}" srcOrd="8" destOrd="0" presId="urn:microsoft.com/office/officeart/2005/8/layout/hierarchy6"/>
    <dgm:cxn modelId="{D8A448D0-02F7-41D9-BFB6-F049DF52EA6F}" type="presParOf" srcId="{C7780FC5-65E7-4321-801E-E9A60ACDA7D7}" destId="{9AD96106-9C04-4586-8FE6-E891D49FB8F3}" srcOrd="9" destOrd="0" presId="urn:microsoft.com/office/officeart/2005/8/layout/hierarchy6"/>
    <dgm:cxn modelId="{630E2D3A-3F94-4B9C-8CD1-405C4B6FB5F0}" type="presParOf" srcId="{9AD96106-9C04-4586-8FE6-E891D49FB8F3}" destId="{A6F63D2B-AD8D-428D-9246-E07C4334FC82}" srcOrd="0" destOrd="0" presId="urn:microsoft.com/office/officeart/2005/8/layout/hierarchy6"/>
    <dgm:cxn modelId="{4CF35A51-D7D7-4764-961B-9ED3470FEDFC}" type="presParOf" srcId="{9AD96106-9C04-4586-8FE6-E891D49FB8F3}" destId="{E7A57B7C-C5DF-409C-917F-5838C7CCED60}"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32818"/>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22229" custLinFactNeighborX="-2915" custLinFactNeighborY="-2484"/>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47161"/>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981" y="1137404"/>
          <a:ext cx="3045164" cy="778265"/>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1776" y="1160199"/>
        <a:ext cx="2999574" cy="732675"/>
      </dsp:txXfrm>
    </dsp:sp>
    <dsp:sp modelId="{33643D00-C75E-4DF5-A0F0-DFA21355EB8A}">
      <dsp:nvSpPr>
        <dsp:cNvPr id="0" name=""/>
        <dsp:cNvSpPr/>
      </dsp:nvSpPr>
      <dsp:spPr>
        <a:xfrm>
          <a:off x="3698075" y="1915669"/>
          <a:ext cx="2883488" cy="258204"/>
        </a:xfrm>
        <a:custGeom>
          <a:avLst/>
          <a:gdLst/>
          <a:ahLst/>
          <a:cxnLst/>
          <a:rect l="0" t="0" r="0" b="0"/>
          <a:pathLst>
            <a:path>
              <a:moveTo>
                <a:pt x="2883488" y="0"/>
              </a:moveTo>
              <a:lnTo>
                <a:pt x="2883488"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13942" y="2173873"/>
          <a:ext cx="968265"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32848" y="2192779"/>
        <a:ext cx="930453" cy="607698"/>
      </dsp:txXfrm>
    </dsp:sp>
    <dsp:sp modelId="{86F95A29-5235-422D-96EE-BAFAABAD6257}">
      <dsp:nvSpPr>
        <dsp:cNvPr id="0" name=""/>
        <dsp:cNvSpPr/>
      </dsp:nvSpPr>
      <dsp:spPr>
        <a:xfrm>
          <a:off x="724944" y="2819383"/>
          <a:ext cx="2973130" cy="258204"/>
        </a:xfrm>
        <a:custGeom>
          <a:avLst/>
          <a:gdLst/>
          <a:ahLst/>
          <a:cxnLst/>
          <a:rect l="0" t="0" r="0" b="0"/>
          <a:pathLst>
            <a:path>
              <a:moveTo>
                <a:pt x="2973130" y="0"/>
              </a:moveTo>
              <a:lnTo>
                <a:pt x="2973130" y="129102"/>
              </a:lnTo>
              <a:lnTo>
                <a:pt x="0" y="129102"/>
              </a:lnTo>
              <a:lnTo>
                <a:pt x="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3170" y="3077587"/>
          <a:ext cx="1443547"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7618" y="3112035"/>
        <a:ext cx="1374651" cy="1107262"/>
      </dsp:txXfrm>
    </dsp:sp>
    <dsp:sp modelId="{BCE54729-C23D-460A-B6D9-5B0F7AAAE094}">
      <dsp:nvSpPr>
        <dsp:cNvPr id="0" name=""/>
        <dsp:cNvSpPr/>
      </dsp:nvSpPr>
      <dsp:spPr>
        <a:xfrm>
          <a:off x="2594190" y="2819383"/>
          <a:ext cx="1103885" cy="258204"/>
        </a:xfrm>
        <a:custGeom>
          <a:avLst/>
          <a:gdLst/>
          <a:ahLst/>
          <a:cxnLst/>
          <a:rect l="0" t="0" r="0" b="0"/>
          <a:pathLst>
            <a:path>
              <a:moveTo>
                <a:pt x="1103885" y="0"/>
              </a:moveTo>
              <a:lnTo>
                <a:pt x="1103885" y="129102"/>
              </a:lnTo>
              <a:lnTo>
                <a:pt x="0" y="129102"/>
              </a:lnTo>
              <a:lnTo>
                <a:pt x="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37198" y="3077587"/>
          <a:ext cx="1713984"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71646" y="3112035"/>
        <a:ext cx="1645088" cy="1107262"/>
      </dsp:txXfrm>
    </dsp:sp>
    <dsp:sp modelId="{9F588786-1845-44DC-9CE4-35ED2A78623B}">
      <dsp:nvSpPr>
        <dsp:cNvPr id="0" name=""/>
        <dsp:cNvSpPr/>
      </dsp:nvSpPr>
      <dsp:spPr>
        <a:xfrm>
          <a:off x="3698075" y="2819383"/>
          <a:ext cx="765360" cy="258204"/>
        </a:xfrm>
        <a:custGeom>
          <a:avLst/>
          <a:gdLst/>
          <a:ahLst/>
          <a:cxnLst/>
          <a:rect l="0" t="0" r="0" b="0"/>
          <a:pathLst>
            <a:path>
              <a:moveTo>
                <a:pt x="0" y="0"/>
              </a:moveTo>
              <a:lnTo>
                <a:pt x="0" y="129102"/>
              </a:lnTo>
              <a:lnTo>
                <a:pt x="765360" y="129102"/>
              </a:lnTo>
              <a:lnTo>
                <a:pt x="76536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41661" y="3077587"/>
          <a:ext cx="1443547"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76109" y="3112035"/>
        <a:ext cx="1374651" cy="1107262"/>
      </dsp:txXfrm>
    </dsp:sp>
    <dsp:sp modelId="{92CC6E24-E40E-45B6-9562-CC905BD5B4BC}">
      <dsp:nvSpPr>
        <dsp:cNvPr id="0" name=""/>
        <dsp:cNvSpPr/>
      </dsp:nvSpPr>
      <dsp:spPr>
        <a:xfrm>
          <a:off x="3698075" y="2819383"/>
          <a:ext cx="2736259" cy="258204"/>
        </a:xfrm>
        <a:custGeom>
          <a:avLst/>
          <a:gdLst/>
          <a:ahLst/>
          <a:cxnLst/>
          <a:rect l="0" t="0" r="0" b="0"/>
          <a:pathLst>
            <a:path>
              <a:moveTo>
                <a:pt x="0" y="0"/>
              </a:moveTo>
              <a:lnTo>
                <a:pt x="0" y="129102"/>
              </a:lnTo>
              <a:lnTo>
                <a:pt x="2736259" y="129102"/>
              </a:lnTo>
              <a:lnTo>
                <a:pt x="2736259"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75689" y="3077587"/>
          <a:ext cx="1917290"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510137" y="3112035"/>
        <a:ext cx="1848394" cy="1107262"/>
      </dsp:txXfrm>
    </dsp:sp>
    <dsp:sp modelId="{67357A81-5F47-46C8-8791-23DB6B665016}">
      <dsp:nvSpPr>
        <dsp:cNvPr id="0" name=""/>
        <dsp:cNvSpPr/>
      </dsp:nvSpPr>
      <dsp:spPr>
        <a:xfrm>
          <a:off x="4956819" y="1915669"/>
          <a:ext cx="1624744" cy="258204"/>
        </a:xfrm>
        <a:custGeom>
          <a:avLst/>
          <a:gdLst/>
          <a:ahLst/>
          <a:cxnLst/>
          <a:rect l="0" t="0" r="0" b="0"/>
          <a:pathLst>
            <a:path>
              <a:moveTo>
                <a:pt x="1624744" y="0"/>
              </a:moveTo>
              <a:lnTo>
                <a:pt x="1624744"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72687" y="2173873"/>
          <a:ext cx="968265"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91593" y="2192779"/>
        <a:ext cx="930453" cy="607698"/>
      </dsp:txXfrm>
    </dsp:sp>
    <dsp:sp modelId="{8F07F99B-93BA-4DC2-B33F-3FE6E29EA551}">
      <dsp:nvSpPr>
        <dsp:cNvPr id="0" name=""/>
        <dsp:cNvSpPr/>
      </dsp:nvSpPr>
      <dsp:spPr>
        <a:xfrm>
          <a:off x="6311989" y="1915669"/>
          <a:ext cx="269574" cy="258204"/>
        </a:xfrm>
        <a:custGeom>
          <a:avLst/>
          <a:gdLst/>
          <a:ahLst/>
          <a:cxnLst/>
          <a:rect l="0" t="0" r="0" b="0"/>
          <a:pathLst>
            <a:path>
              <a:moveTo>
                <a:pt x="269574" y="0"/>
              </a:moveTo>
              <a:lnTo>
                <a:pt x="269574"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31432" y="2173873"/>
          <a:ext cx="1161114"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750338" y="2192779"/>
        <a:ext cx="1123302" cy="607698"/>
      </dsp:txXfrm>
    </dsp:sp>
    <dsp:sp modelId="{E5E261E0-CCBC-4B5A-A904-F243E2AA53B0}">
      <dsp:nvSpPr>
        <dsp:cNvPr id="0" name=""/>
        <dsp:cNvSpPr/>
      </dsp:nvSpPr>
      <dsp:spPr>
        <a:xfrm>
          <a:off x="6581563" y="1915669"/>
          <a:ext cx="1236513" cy="258204"/>
        </a:xfrm>
        <a:custGeom>
          <a:avLst/>
          <a:gdLst/>
          <a:ahLst/>
          <a:cxnLst/>
          <a:rect l="0" t="0" r="0" b="0"/>
          <a:pathLst>
            <a:path>
              <a:moveTo>
                <a:pt x="0" y="0"/>
              </a:moveTo>
              <a:lnTo>
                <a:pt x="0" y="129102"/>
              </a:lnTo>
              <a:lnTo>
                <a:pt x="1236513" y="129102"/>
              </a:lnTo>
              <a:lnTo>
                <a:pt x="1236513"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83026" y="2173873"/>
          <a:ext cx="1270102"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201932" y="2192779"/>
        <a:ext cx="1232290" cy="607698"/>
      </dsp:txXfrm>
    </dsp:sp>
    <dsp:sp modelId="{F7436063-BF3D-4400-ABDF-46A0C91AC2E1}">
      <dsp:nvSpPr>
        <dsp:cNvPr id="0" name=""/>
        <dsp:cNvSpPr/>
      </dsp:nvSpPr>
      <dsp:spPr>
        <a:xfrm>
          <a:off x="6581563" y="1915669"/>
          <a:ext cx="2764832" cy="258204"/>
        </a:xfrm>
        <a:custGeom>
          <a:avLst/>
          <a:gdLst/>
          <a:ahLst/>
          <a:cxnLst/>
          <a:rect l="0" t="0" r="0" b="0"/>
          <a:pathLst>
            <a:path>
              <a:moveTo>
                <a:pt x="0" y="0"/>
              </a:moveTo>
              <a:lnTo>
                <a:pt x="0" y="129102"/>
              </a:lnTo>
              <a:lnTo>
                <a:pt x="2764832" y="129102"/>
              </a:lnTo>
              <a:lnTo>
                <a:pt x="2764832"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43607" y="2173873"/>
          <a:ext cx="1205577"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2513" y="2192779"/>
        <a:ext cx="1167765" cy="60769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773" y="1141314"/>
          <a:ext cx="3037523" cy="77631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1510" y="1164051"/>
        <a:ext cx="2992049" cy="730838"/>
      </dsp:txXfrm>
    </dsp:sp>
    <dsp:sp modelId="{33643D00-C75E-4DF5-A0F0-DFA21355EB8A}">
      <dsp:nvSpPr>
        <dsp:cNvPr id="0" name=""/>
        <dsp:cNvSpPr/>
      </dsp:nvSpPr>
      <dsp:spPr>
        <a:xfrm>
          <a:off x="3690161" y="1917626"/>
          <a:ext cx="2887374" cy="257556"/>
        </a:xfrm>
        <a:custGeom>
          <a:avLst/>
          <a:gdLst/>
          <a:ahLst/>
          <a:cxnLst/>
          <a:rect l="0" t="0" r="0" b="0"/>
          <a:pathLst>
            <a:path>
              <a:moveTo>
                <a:pt x="2887374" y="0"/>
              </a:moveTo>
              <a:lnTo>
                <a:pt x="2887374"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07243" y="2175182"/>
          <a:ext cx="965835"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26102" y="2194041"/>
        <a:ext cx="928117" cy="606172"/>
      </dsp:txXfrm>
    </dsp:sp>
    <dsp:sp modelId="{86F95A29-5235-422D-96EE-BAFAABAD6257}">
      <dsp:nvSpPr>
        <dsp:cNvPr id="0" name=""/>
        <dsp:cNvSpPr/>
      </dsp:nvSpPr>
      <dsp:spPr>
        <a:xfrm>
          <a:off x="724491" y="2819073"/>
          <a:ext cx="2965669" cy="257556"/>
        </a:xfrm>
        <a:custGeom>
          <a:avLst/>
          <a:gdLst/>
          <a:ahLst/>
          <a:cxnLst/>
          <a:rect l="0" t="0" r="0" b="0"/>
          <a:pathLst>
            <a:path>
              <a:moveTo>
                <a:pt x="2965669" y="0"/>
              </a:moveTo>
              <a:lnTo>
                <a:pt x="2965669" y="128778"/>
              </a:lnTo>
              <a:lnTo>
                <a:pt x="0" y="128778"/>
              </a:lnTo>
              <a:lnTo>
                <a:pt x="0"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4528" y="3076629"/>
          <a:ext cx="1439925"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890" y="3110991"/>
        <a:ext cx="1371201" cy="1104482"/>
      </dsp:txXfrm>
    </dsp:sp>
    <dsp:sp modelId="{BCE54729-C23D-460A-B6D9-5B0F7AAAE094}">
      <dsp:nvSpPr>
        <dsp:cNvPr id="0" name=""/>
        <dsp:cNvSpPr/>
      </dsp:nvSpPr>
      <dsp:spPr>
        <a:xfrm>
          <a:off x="2589045" y="2819073"/>
          <a:ext cx="1101115" cy="257556"/>
        </a:xfrm>
        <a:custGeom>
          <a:avLst/>
          <a:gdLst/>
          <a:ahLst/>
          <a:cxnLst/>
          <a:rect l="0" t="0" r="0" b="0"/>
          <a:pathLst>
            <a:path>
              <a:moveTo>
                <a:pt x="1101115" y="0"/>
              </a:moveTo>
              <a:lnTo>
                <a:pt x="1101115" y="128778"/>
              </a:lnTo>
              <a:lnTo>
                <a:pt x="0" y="128778"/>
              </a:lnTo>
              <a:lnTo>
                <a:pt x="0"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34204" y="3076629"/>
          <a:ext cx="1709683"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68566" y="3110991"/>
        <a:ext cx="1640959" cy="1104482"/>
      </dsp:txXfrm>
    </dsp:sp>
    <dsp:sp modelId="{9F588786-1845-44DC-9CE4-35ED2A78623B}">
      <dsp:nvSpPr>
        <dsp:cNvPr id="0" name=""/>
        <dsp:cNvSpPr/>
      </dsp:nvSpPr>
      <dsp:spPr>
        <a:xfrm>
          <a:off x="3690161" y="2819073"/>
          <a:ext cx="763439" cy="257556"/>
        </a:xfrm>
        <a:custGeom>
          <a:avLst/>
          <a:gdLst/>
          <a:ahLst/>
          <a:cxnLst/>
          <a:rect l="0" t="0" r="0" b="0"/>
          <a:pathLst>
            <a:path>
              <a:moveTo>
                <a:pt x="0" y="0"/>
              </a:moveTo>
              <a:lnTo>
                <a:pt x="0" y="128778"/>
              </a:lnTo>
              <a:lnTo>
                <a:pt x="763439" y="128778"/>
              </a:lnTo>
              <a:lnTo>
                <a:pt x="763439"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33638" y="3076629"/>
          <a:ext cx="1439925"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68000" y="3110991"/>
        <a:ext cx="1371201" cy="1104482"/>
      </dsp:txXfrm>
    </dsp:sp>
    <dsp:sp modelId="{92CC6E24-E40E-45B6-9562-CC905BD5B4BC}">
      <dsp:nvSpPr>
        <dsp:cNvPr id="0" name=""/>
        <dsp:cNvSpPr/>
      </dsp:nvSpPr>
      <dsp:spPr>
        <a:xfrm>
          <a:off x="3690161" y="2819073"/>
          <a:ext cx="2729392" cy="257556"/>
        </a:xfrm>
        <a:custGeom>
          <a:avLst/>
          <a:gdLst/>
          <a:ahLst/>
          <a:cxnLst/>
          <a:rect l="0" t="0" r="0" b="0"/>
          <a:pathLst>
            <a:path>
              <a:moveTo>
                <a:pt x="0" y="0"/>
              </a:moveTo>
              <a:lnTo>
                <a:pt x="0" y="128778"/>
              </a:lnTo>
              <a:lnTo>
                <a:pt x="2729392" y="128778"/>
              </a:lnTo>
              <a:lnTo>
                <a:pt x="2729392"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63313" y="3076629"/>
          <a:ext cx="1912479"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5497675" y="3110991"/>
        <a:ext cx="1843755" cy="1104482"/>
      </dsp:txXfrm>
    </dsp:sp>
    <dsp:sp modelId="{67357A81-5F47-46C8-8791-23DB6B665016}">
      <dsp:nvSpPr>
        <dsp:cNvPr id="0" name=""/>
        <dsp:cNvSpPr/>
      </dsp:nvSpPr>
      <dsp:spPr>
        <a:xfrm>
          <a:off x="4945746" y="1917626"/>
          <a:ext cx="1631788" cy="257556"/>
        </a:xfrm>
        <a:custGeom>
          <a:avLst/>
          <a:gdLst/>
          <a:ahLst/>
          <a:cxnLst/>
          <a:rect l="0" t="0" r="0" b="0"/>
          <a:pathLst>
            <a:path>
              <a:moveTo>
                <a:pt x="1631788" y="0"/>
              </a:moveTo>
              <a:lnTo>
                <a:pt x="1631788"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62829" y="2175182"/>
          <a:ext cx="965835"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81688" y="2194041"/>
        <a:ext cx="928117" cy="606172"/>
      </dsp:txXfrm>
    </dsp:sp>
    <dsp:sp modelId="{8F07F99B-93BA-4DC2-B33F-3FE6E29EA551}">
      <dsp:nvSpPr>
        <dsp:cNvPr id="0" name=""/>
        <dsp:cNvSpPr/>
      </dsp:nvSpPr>
      <dsp:spPr>
        <a:xfrm>
          <a:off x="6297515" y="1917626"/>
          <a:ext cx="280019" cy="257556"/>
        </a:xfrm>
        <a:custGeom>
          <a:avLst/>
          <a:gdLst/>
          <a:ahLst/>
          <a:cxnLst/>
          <a:rect l="0" t="0" r="0" b="0"/>
          <a:pathLst>
            <a:path>
              <a:moveTo>
                <a:pt x="280019" y="0"/>
              </a:moveTo>
              <a:lnTo>
                <a:pt x="280019"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18415" y="2175182"/>
          <a:ext cx="1158200"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737274" y="2194041"/>
        <a:ext cx="1120482" cy="606172"/>
      </dsp:txXfrm>
    </dsp:sp>
    <dsp:sp modelId="{E5E261E0-CCBC-4B5A-A904-F243E2AA53B0}">
      <dsp:nvSpPr>
        <dsp:cNvPr id="0" name=""/>
        <dsp:cNvSpPr/>
      </dsp:nvSpPr>
      <dsp:spPr>
        <a:xfrm>
          <a:off x="6577535" y="1917626"/>
          <a:ext cx="1233410" cy="257556"/>
        </a:xfrm>
        <a:custGeom>
          <a:avLst/>
          <a:gdLst/>
          <a:ahLst/>
          <a:cxnLst/>
          <a:rect l="0" t="0" r="0" b="0"/>
          <a:pathLst>
            <a:path>
              <a:moveTo>
                <a:pt x="0" y="0"/>
              </a:moveTo>
              <a:lnTo>
                <a:pt x="0" y="128778"/>
              </a:lnTo>
              <a:lnTo>
                <a:pt x="1233410" y="128778"/>
              </a:lnTo>
              <a:lnTo>
                <a:pt x="123341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66366" y="2175182"/>
          <a:ext cx="1289158"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185225" y="2194041"/>
        <a:ext cx="1251440" cy="606172"/>
      </dsp:txXfrm>
    </dsp:sp>
    <dsp:sp modelId="{F7436063-BF3D-4400-ABDF-46A0C91AC2E1}">
      <dsp:nvSpPr>
        <dsp:cNvPr id="0" name=""/>
        <dsp:cNvSpPr/>
      </dsp:nvSpPr>
      <dsp:spPr>
        <a:xfrm>
          <a:off x="6577535" y="1917626"/>
          <a:ext cx="2769016" cy="257556"/>
        </a:xfrm>
        <a:custGeom>
          <a:avLst/>
          <a:gdLst/>
          <a:ahLst/>
          <a:cxnLst/>
          <a:rect l="0" t="0" r="0" b="0"/>
          <a:pathLst>
            <a:path>
              <a:moveTo>
                <a:pt x="0" y="0"/>
              </a:moveTo>
              <a:lnTo>
                <a:pt x="0" y="128778"/>
              </a:lnTo>
              <a:lnTo>
                <a:pt x="2769016" y="128778"/>
              </a:lnTo>
              <a:lnTo>
                <a:pt x="2769016"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45275" y="2175182"/>
          <a:ext cx="1202551"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4134" y="2194041"/>
        <a:ext cx="1164833" cy="60617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3996A-2D7D-4F7E-9555-A8365D39F320}">
      <dsp:nvSpPr>
        <dsp:cNvPr id="0" name=""/>
        <dsp:cNvSpPr/>
      </dsp:nvSpPr>
      <dsp:spPr>
        <a:xfrm>
          <a:off x="5256169" y="455008"/>
          <a:ext cx="1883332" cy="5900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Determiners</a:t>
          </a:r>
          <a:endParaRPr lang="en-GB" sz="1000" kern="1200" dirty="0"/>
        </a:p>
      </dsp:txBody>
      <dsp:txXfrm>
        <a:off x="5273451" y="472290"/>
        <a:ext cx="1848768" cy="555498"/>
      </dsp:txXfrm>
    </dsp:sp>
    <dsp:sp modelId="{67357A81-5F47-46C8-8791-23DB6B665016}">
      <dsp:nvSpPr>
        <dsp:cNvPr id="0" name=""/>
        <dsp:cNvSpPr/>
      </dsp:nvSpPr>
      <dsp:spPr>
        <a:xfrm>
          <a:off x="2189576" y="1045070"/>
          <a:ext cx="4008259" cy="371347"/>
        </a:xfrm>
        <a:custGeom>
          <a:avLst/>
          <a:gdLst/>
          <a:ahLst/>
          <a:cxnLst/>
          <a:rect l="0" t="0" r="0" b="0"/>
          <a:pathLst>
            <a:path>
              <a:moveTo>
                <a:pt x="4008259" y="0"/>
              </a:moveTo>
              <a:lnTo>
                <a:pt x="4008259" y="185673"/>
              </a:lnTo>
              <a:lnTo>
                <a:pt x="0" y="185673"/>
              </a:lnTo>
              <a:lnTo>
                <a:pt x="0"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493298"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Articles</a:t>
          </a:r>
        </a:p>
      </dsp:txBody>
      <dsp:txXfrm>
        <a:off x="1534085" y="1457205"/>
        <a:ext cx="1310980" cy="1402369"/>
      </dsp:txXfrm>
    </dsp:sp>
    <dsp:sp modelId="{26934A06-CE6D-40AE-9D89-B3D6D7500265}">
      <dsp:nvSpPr>
        <dsp:cNvPr id="0" name=""/>
        <dsp:cNvSpPr/>
      </dsp:nvSpPr>
      <dsp:spPr>
        <a:xfrm>
          <a:off x="992222" y="2900361"/>
          <a:ext cx="1197353" cy="371347"/>
        </a:xfrm>
        <a:custGeom>
          <a:avLst/>
          <a:gdLst/>
          <a:ahLst/>
          <a:cxnLst/>
          <a:rect l="0" t="0" r="0" b="0"/>
          <a:pathLst>
            <a:path>
              <a:moveTo>
                <a:pt x="1197353" y="0"/>
              </a:moveTo>
              <a:lnTo>
                <a:pt x="1197353" y="185673"/>
              </a:lnTo>
              <a:lnTo>
                <a:pt x="0" y="185673"/>
              </a:lnTo>
              <a:lnTo>
                <a:pt x="0" y="37134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EF3AAA-80FE-47BF-AE5D-64189888493A}">
      <dsp:nvSpPr>
        <dsp:cNvPr id="0" name=""/>
        <dsp:cNvSpPr/>
      </dsp:nvSpPr>
      <dsp:spPr>
        <a:xfrm>
          <a:off x="3752" y="3271709"/>
          <a:ext cx="1976940" cy="109293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Definite article </a:t>
          </a:r>
          <a:br>
            <a:rPr lang="en-GB" sz="1600" kern="1200" dirty="0"/>
          </a:br>
          <a:r>
            <a:rPr lang="en-GB" sz="1600" kern="1200" dirty="0"/>
            <a:t>– the</a:t>
          </a:r>
        </a:p>
      </dsp:txBody>
      <dsp:txXfrm>
        <a:off x="35763" y="3303720"/>
        <a:ext cx="1912918" cy="1028910"/>
      </dsp:txXfrm>
    </dsp:sp>
    <dsp:sp modelId="{99610967-A998-4EEC-B02E-C1E5E0C9D298}">
      <dsp:nvSpPr>
        <dsp:cNvPr id="0" name=""/>
        <dsp:cNvSpPr/>
      </dsp:nvSpPr>
      <dsp:spPr>
        <a:xfrm>
          <a:off x="2189576" y="2900361"/>
          <a:ext cx="1197353" cy="371347"/>
        </a:xfrm>
        <a:custGeom>
          <a:avLst/>
          <a:gdLst/>
          <a:ahLst/>
          <a:cxnLst/>
          <a:rect l="0" t="0" r="0" b="0"/>
          <a:pathLst>
            <a:path>
              <a:moveTo>
                <a:pt x="0" y="0"/>
              </a:moveTo>
              <a:lnTo>
                <a:pt x="0" y="185673"/>
              </a:lnTo>
              <a:lnTo>
                <a:pt x="1197353" y="185673"/>
              </a:lnTo>
              <a:lnTo>
                <a:pt x="1197353" y="37134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5CF821-6ED1-41F2-8B60-D17A0A641A7E}">
      <dsp:nvSpPr>
        <dsp:cNvPr id="0" name=""/>
        <dsp:cNvSpPr/>
      </dsp:nvSpPr>
      <dsp:spPr>
        <a:xfrm>
          <a:off x="2398459" y="3271709"/>
          <a:ext cx="1976940" cy="109293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Indefinite article </a:t>
          </a:r>
          <a:br>
            <a:rPr lang="en-GB" sz="1600" kern="1200" dirty="0"/>
          </a:br>
          <a:r>
            <a:rPr lang="en-GB" sz="1600" kern="1200" dirty="0"/>
            <a:t>– a/an</a:t>
          </a:r>
        </a:p>
      </dsp:txBody>
      <dsp:txXfrm>
        <a:off x="2430470" y="3303720"/>
        <a:ext cx="1912918" cy="1028910"/>
      </dsp:txXfrm>
    </dsp:sp>
    <dsp:sp modelId="{87D0AECE-8AE2-418A-803A-E31B6412F1F1}">
      <dsp:nvSpPr>
        <dsp:cNvPr id="0" name=""/>
        <dsp:cNvSpPr/>
      </dsp:nvSpPr>
      <dsp:spPr>
        <a:xfrm>
          <a:off x="4193886" y="1045070"/>
          <a:ext cx="2003948" cy="371347"/>
        </a:xfrm>
        <a:custGeom>
          <a:avLst/>
          <a:gdLst/>
          <a:ahLst/>
          <a:cxnLst/>
          <a:rect l="0" t="0" r="0" b="0"/>
          <a:pathLst>
            <a:path>
              <a:moveTo>
                <a:pt x="2003948" y="0"/>
              </a:moveTo>
              <a:lnTo>
                <a:pt x="2003948" y="185673"/>
              </a:lnTo>
              <a:lnTo>
                <a:pt x="0" y="185673"/>
              </a:lnTo>
              <a:lnTo>
                <a:pt x="0"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FFE988-18A5-46A3-A736-600D0A89243C}">
      <dsp:nvSpPr>
        <dsp:cNvPr id="0" name=""/>
        <dsp:cNvSpPr/>
      </dsp:nvSpPr>
      <dsp:spPr>
        <a:xfrm>
          <a:off x="3303619" y="1416418"/>
          <a:ext cx="178053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Demonstratives</a:t>
          </a:r>
          <a:br>
            <a:rPr lang="en-GB" sz="1600" kern="1200" dirty="0"/>
          </a:br>
          <a:r>
            <a:rPr lang="en-GB" sz="1600" kern="1200" dirty="0"/>
            <a:t>– this, that, these, those</a:t>
          </a:r>
        </a:p>
      </dsp:txBody>
      <dsp:txXfrm>
        <a:off x="3347082" y="1459881"/>
        <a:ext cx="1693608" cy="1397017"/>
      </dsp:txXfrm>
    </dsp:sp>
    <dsp:sp modelId="{6D79F83B-243E-4885-964B-A05DC40D98EF}">
      <dsp:nvSpPr>
        <dsp:cNvPr id="0" name=""/>
        <dsp:cNvSpPr/>
      </dsp:nvSpPr>
      <dsp:spPr>
        <a:xfrm>
          <a:off x="6197835" y="1045070"/>
          <a:ext cx="193989" cy="371347"/>
        </a:xfrm>
        <a:custGeom>
          <a:avLst/>
          <a:gdLst/>
          <a:ahLst/>
          <a:cxnLst/>
          <a:rect l="0" t="0" r="0" b="0"/>
          <a:pathLst>
            <a:path>
              <a:moveTo>
                <a:pt x="0" y="0"/>
              </a:moveTo>
              <a:lnTo>
                <a:pt x="0" y="185673"/>
              </a:lnTo>
              <a:lnTo>
                <a:pt x="193989" y="185673"/>
              </a:lnTo>
              <a:lnTo>
                <a:pt x="193989"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93881-05F8-4138-8291-EFFF7D04DEAE}">
      <dsp:nvSpPr>
        <dsp:cNvPr id="0" name=""/>
        <dsp:cNvSpPr/>
      </dsp:nvSpPr>
      <dsp:spPr>
        <a:xfrm>
          <a:off x="5501920" y="1416418"/>
          <a:ext cx="1779810"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Possessive determiners </a:t>
          </a:r>
          <a:br>
            <a:rPr lang="en-GB" sz="1600" kern="1200" dirty="0"/>
          </a:br>
          <a:r>
            <a:rPr lang="en-GB" sz="1600" kern="1200" dirty="0"/>
            <a:t>– my, your, his, her, …</a:t>
          </a:r>
        </a:p>
      </dsp:txBody>
      <dsp:txXfrm>
        <a:off x="5545383" y="1459881"/>
        <a:ext cx="1692884" cy="1397017"/>
      </dsp:txXfrm>
    </dsp:sp>
    <dsp:sp modelId="{0C8583EE-6F0A-4FF8-AA27-CD943EC7417C}">
      <dsp:nvSpPr>
        <dsp:cNvPr id="0" name=""/>
        <dsp:cNvSpPr/>
      </dsp:nvSpPr>
      <dsp:spPr>
        <a:xfrm>
          <a:off x="6197835" y="1045070"/>
          <a:ext cx="2197938" cy="371347"/>
        </a:xfrm>
        <a:custGeom>
          <a:avLst/>
          <a:gdLst/>
          <a:ahLst/>
          <a:cxnLst/>
          <a:rect l="0" t="0" r="0" b="0"/>
          <a:pathLst>
            <a:path>
              <a:moveTo>
                <a:pt x="0" y="0"/>
              </a:moveTo>
              <a:lnTo>
                <a:pt x="0" y="185673"/>
              </a:lnTo>
              <a:lnTo>
                <a:pt x="2197938" y="185673"/>
              </a:lnTo>
              <a:lnTo>
                <a:pt x="2197938"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AB672B-35F9-4F9B-8BAE-31BE4512A7EE}">
      <dsp:nvSpPr>
        <dsp:cNvPr id="0" name=""/>
        <dsp:cNvSpPr/>
      </dsp:nvSpPr>
      <dsp:spPr>
        <a:xfrm>
          <a:off x="7699496"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Quantifiers</a:t>
          </a:r>
          <a:br>
            <a:rPr lang="en-GB" sz="1600" kern="1200" dirty="0"/>
          </a:br>
          <a:r>
            <a:rPr lang="en-GB" sz="1600" kern="1200" dirty="0"/>
            <a:t>– some, any, much, little, few,….</a:t>
          </a:r>
        </a:p>
      </dsp:txBody>
      <dsp:txXfrm>
        <a:off x="7740283" y="1457205"/>
        <a:ext cx="1310980" cy="1402369"/>
      </dsp:txXfrm>
    </dsp:sp>
    <dsp:sp modelId="{ACC5A725-40CC-4F56-8BD5-14ED2ABB7834}">
      <dsp:nvSpPr>
        <dsp:cNvPr id="0" name=""/>
        <dsp:cNvSpPr/>
      </dsp:nvSpPr>
      <dsp:spPr>
        <a:xfrm>
          <a:off x="6197835" y="1045070"/>
          <a:ext cx="4008259" cy="371347"/>
        </a:xfrm>
        <a:custGeom>
          <a:avLst/>
          <a:gdLst/>
          <a:ahLst/>
          <a:cxnLst/>
          <a:rect l="0" t="0" r="0" b="0"/>
          <a:pathLst>
            <a:path>
              <a:moveTo>
                <a:pt x="0" y="0"/>
              </a:moveTo>
              <a:lnTo>
                <a:pt x="0" y="185673"/>
              </a:lnTo>
              <a:lnTo>
                <a:pt x="4008259" y="185673"/>
              </a:lnTo>
              <a:lnTo>
                <a:pt x="4008259"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F63D2B-AD8D-428D-9246-E07C4334FC82}">
      <dsp:nvSpPr>
        <dsp:cNvPr id="0" name=""/>
        <dsp:cNvSpPr/>
      </dsp:nvSpPr>
      <dsp:spPr>
        <a:xfrm>
          <a:off x="9509817"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Numbers </a:t>
          </a:r>
          <a:br>
            <a:rPr lang="en-GB" sz="1600" kern="1200" dirty="0"/>
          </a:br>
          <a:r>
            <a:rPr lang="en-GB" sz="1600" kern="1200" dirty="0"/>
            <a:t>– one, two, three,…</a:t>
          </a:r>
        </a:p>
      </dsp:txBody>
      <dsp:txXfrm>
        <a:off x="9550604" y="1457205"/>
        <a:ext cx="1310980" cy="14023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8164879" y="3015009"/>
        <a:ext cx="1758240" cy="9149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4402577" y="1206338"/>
          <a:ext cx="3499837" cy="894468"/>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4428775" y="1232536"/>
        <a:ext cx="3447441" cy="842072"/>
      </dsp:txXfrm>
    </dsp:sp>
    <dsp:sp modelId="{33643D00-C75E-4DF5-A0F0-DFA21355EB8A}">
      <dsp:nvSpPr>
        <dsp:cNvPr id="0" name=""/>
        <dsp:cNvSpPr/>
      </dsp:nvSpPr>
      <dsp:spPr>
        <a:xfrm>
          <a:off x="2911020" y="2100807"/>
          <a:ext cx="3241476" cy="296756"/>
        </a:xfrm>
        <a:custGeom>
          <a:avLst/>
          <a:gdLst/>
          <a:ahLst/>
          <a:cxnLst/>
          <a:rect l="0" t="0" r="0" b="0"/>
          <a:pathLst>
            <a:path>
              <a:moveTo>
                <a:pt x="3241476" y="0"/>
              </a:moveTo>
              <a:lnTo>
                <a:pt x="3241476"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354601" y="2397563"/>
          <a:ext cx="1112836"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376330" y="2419292"/>
        <a:ext cx="1069378" cy="698433"/>
      </dsp:txXfrm>
    </dsp:sp>
    <dsp:sp modelId="{86F95A29-5235-422D-96EE-BAFAABAD6257}">
      <dsp:nvSpPr>
        <dsp:cNvPr id="0" name=""/>
        <dsp:cNvSpPr/>
      </dsp:nvSpPr>
      <dsp:spPr>
        <a:xfrm>
          <a:off x="558383" y="3139454"/>
          <a:ext cx="2352636" cy="296756"/>
        </a:xfrm>
        <a:custGeom>
          <a:avLst/>
          <a:gdLst/>
          <a:ahLst/>
          <a:cxnLst/>
          <a:rect l="0" t="0" r="0" b="0"/>
          <a:pathLst>
            <a:path>
              <a:moveTo>
                <a:pt x="2352636" y="0"/>
              </a:moveTo>
              <a:lnTo>
                <a:pt x="2352636"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964"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23693" y="3457940"/>
        <a:ext cx="1069378" cy="698433"/>
      </dsp:txXfrm>
    </dsp:sp>
    <dsp:sp modelId="{BCE54729-C23D-460A-B6D9-5B0F7AAAE094}">
      <dsp:nvSpPr>
        <dsp:cNvPr id="0" name=""/>
        <dsp:cNvSpPr/>
      </dsp:nvSpPr>
      <dsp:spPr>
        <a:xfrm>
          <a:off x="2005070" y="3139454"/>
          <a:ext cx="905949" cy="296756"/>
        </a:xfrm>
        <a:custGeom>
          <a:avLst/>
          <a:gdLst/>
          <a:ahLst/>
          <a:cxnLst/>
          <a:rect l="0" t="0" r="0" b="0"/>
          <a:pathLst>
            <a:path>
              <a:moveTo>
                <a:pt x="905949" y="0"/>
              </a:moveTo>
              <a:lnTo>
                <a:pt x="905949"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448652"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470381" y="3457940"/>
        <a:ext cx="1069378" cy="698433"/>
      </dsp:txXfrm>
    </dsp:sp>
    <dsp:sp modelId="{9F588786-1845-44DC-9CE4-35ED2A78623B}">
      <dsp:nvSpPr>
        <dsp:cNvPr id="0" name=""/>
        <dsp:cNvSpPr/>
      </dsp:nvSpPr>
      <dsp:spPr>
        <a:xfrm>
          <a:off x="2911020" y="3139454"/>
          <a:ext cx="540738" cy="296756"/>
        </a:xfrm>
        <a:custGeom>
          <a:avLst/>
          <a:gdLst/>
          <a:ahLst/>
          <a:cxnLst/>
          <a:rect l="0" t="0" r="0" b="0"/>
          <a:pathLst>
            <a:path>
              <a:moveTo>
                <a:pt x="0" y="0"/>
              </a:moveTo>
              <a:lnTo>
                <a:pt x="0" y="148378"/>
              </a:lnTo>
              <a:lnTo>
                <a:pt x="540738" y="148378"/>
              </a:lnTo>
              <a:lnTo>
                <a:pt x="540738"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2895340"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2917069" y="3457940"/>
        <a:ext cx="1069378" cy="698433"/>
      </dsp:txXfrm>
    </dsp:sp>
    <dsp:sp modelId="{92CC6E24-E40E-45B6-9562-CC905BD5B4BC}">
      <dsp:nvSpPr>
        <dsp:cNvPr id="0" name=""/>
        <dsp:cNvSpPr/>
      </dsp:nvSpPr>
      <dsp:spPr>
        <a:xfrm>
          <a:off x="2911020" y="3139454"/>
          <a:ext cx="2170031" cy="296756"/>
        </a:xfrm>
        <a:custGeom>
          <a:avLst/>
          <a:gdLst/>
          <a:ahLst/>
          <a:cxnLst/>
          <a:rect l="0" t="0" r="0" b="0"/>
          <a:pathLst>
            <a:path>
              <a:moveTo>
                <a:pt x="0" y="0"/>
              </a:moveTo>
              <a:lnTo>
                <a:pt x="0" y="148378"/>
              </a:lnTo>
              <a:lnTo>
                <a:pt x="2170031" y="148378"/>
              </a:lnTo>
              <a:lnTo>
                <a:pt x="2170031"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4342028" y="3436211"/>
          <a:ext cx="1478047"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4363757" y="3457940"/>
        <a:ext cx="1434589" cy="698433"/>
      </dsp:txXfrm>
    </dsp:sp>
    <dsp:sp modelId="{67357A81-5F47-46C8-8791-23DB6B665016}">
      <dsp:nvSpPr>
        <dsp:cNvPr id="0" name=""/>
        <dsp:cNvSpPr/>
      </dsp:nvSpPr>
      <dsp:spPr>
        <a:xfrm>
          <a:off x="4357707" y="2100807"/>
          <a:ext cx="1794788" cy="296756"/>
        </a:xfrm>
        <a:custGeom>
          <a:avLst/>
          <a:gdLst/>
          <a:ahLst/>
          <a:cxnLst/>
          <a:rect l="0" t="0" r="0" b="0"/>
          <a:pathLst>
            <a:path>
              <a:moveTo>
                <a:pt x="1794788" y="0"/>
              </a:moveTo>
              <a:lnTo>
                <a:pt x="1794788"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801289" y="2397563"/>
          <a:ext cx="1112836"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823018" y="2419292"/>
        <a:ext cx="1069378" cy="698433"/>
      </dsp:txXfrm>
    </dsp:sp>
    <dsp:sp modelId="{8F07F99B-93BA-4DC2-B33F-3FE6E29EA551}">
      <dsp:nvSpPr>
        <dsp:cNvPr id="0" name=""/>
        <dsp:cNvSpPr/>
      </dsp:nvSpPr>
      <dsp:spPr>
        <a:xfrm>
          <a:off x="5915217" y="2100807"/>
          <a:ext cx="237279" cy="296756"/>
        </a:xfrm>
        <a:custGeom>
          <a:avLst/>
          <a:gdLst/>
          <a:ahLst/>
          <a:cxnLst/>
          <a:rect l="0" t="0" r="0" b="0"/>
          <a:pathLst>
            <a:path>
              <a:moveTo>
                <a:pt x="237279" y="0"/>
              </a:moveTo>
              <a:lnTo>
                <a:pt x="237279"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247977" y="2397563"/>
          <a:ext cx="1334480"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269706" y="2419292"/>
        <a:ext cx="1291022" cy="698433"/>
      </dsp:txXfrm>
    </dsp:sp>
    <dsp:sp modelId="{E5E261E0-CCBC-4B5A-A904-F243E2AA53B0}">
      <dsp:nvSpPr>
        <dsp:cNvPr id="0" name=""/>
        <dsp:cNvSpPr/>
      </dsp:nvSpPr>
      <dsp:spPr>
        <a:xfrm>
          <a:off x="6152496" y="2100807"/>
          <a:ext cx="1421136" cy="296756"/>
        </a:xfrm>
        <a:custGeom>
          <a:avLst/>
          <a:gdLst/>
          <a:ahLst/>
          <a:cxnLst/>
          <a:rect l="0" t="0" r="0" b="0"/>
          <a:pathLst>
            <a:path>
              <a:moveTo>
                <a:pt x="0" y="0"/>
              </a:moveTo>
              <a:lnTo>
                <a:pt x="0" y="148378"/>
              </a:lnTo>
              <a:lnTo>
                <a:pt x="1421136" y="148378"/>
              </a:lnTo>
              <a:lnTo>
                <a:pt x="1421136"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6916308" y="2397563"/>
          <a:ext cx="1314649"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938037" y="2419292"/>
        <a:ext cx="1271191" cy="698433"/>
      </dsp:txXfrm>
    </dsp:sp>
    <dsp:sp modelId="{F7436063-BF3D-4400-ABDF-46A0C91AC2E1}">
      <dsp:nvSpPr>
        <dsp:cNvPr id="0" name=""/>
        <dsp:cNvSpPr/>
      </dsp:nvSpPr>
      <dsp:spPr>
        <a:xfrm>
          <a:off x="6152496" y="2100807"/>
          <a:ext cx="3105103" cy="296756"/>
        </a:xfrm>
        <a:custGeom>
          <a:avLst/>
          <a:gdLst/>
          <a:ahLst/>
          <a:cxnLst/>
          <a:rect l="0" t="0" r="0" b="0"/>
          <a:pathLst>
            <a:path>
              <a:moveTo>
                <a:pt x="0" y="0"/>
              </a:moveTo>
              <a:lnTo>
                <a:pt x="0" y="148378"/>
              </a:lnTo>
              <a:lnTo>
                <a:pt x="3105103" y="148378"/>
              </a:lnTo>
              <a:lnTo>
                <a:pt x="3105103"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564809" y="2397563"/>
          <a:ext cx="1385581"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586538" y="2419292"/>
        <a:ext cx="1342123" cy="69843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9708" y="1123718"/>
          <a:ext cx="3071910" cy="785101"/>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2703" y="1146713"/>
        <a:ext cx="3025920" cy="739111"/>
      </dsp:txXfrm>
    </dsp:sp>
    <dsp:sp modelId="{33643D00-C75E-4DF5-A0F0-DFA21355EB8A}">
      <dsp:nvSpPr>
        <dsp:cNvPr id="0" name=""/>
        <dsp:cNvSpPr/>
      </dsp:nvSpPr>
      <dsp:spPr>
        <a:xfrm>
          <a:off x="3730530" y="1908819"/>
          <a:ext cx="2865133" cy="260471"/>
        </a:xfrm>
        <a:custGeom>
          <a:avLst/>
          <a:gdLst/>
          <a:ahLst/>
          <a:cxnLst/>
          <a:rect l="0" t="0" r="0" b="0"/>
          <a:pathLst>
            <a:path>
              <a:moveTo>
                <a:pt x="2865133" y="0"/>
              </a:moveTo>
              <a:lnTo>
                <a:pt x="2865133"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42146" y="2169291"/>
          <a:ext cx="976769"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61218" y="2188363"/>
        <a:ext cx="938625" cy="613035"/>
      </dsp:txXfrm>
    </dsp:sp>
    <dsp:sp modelId="{86F95A29-5235-422D-96EE-BAFAABAD6257}">
      <dsp:nvSpPr>
        <dsp:cNvPr id="0" name=""/>
        <dsp:cNvSpPr/>
      </dsp:nvSpPr>
      <dsp:spPr>
        <a:xfrm>
          <a:off x="731287" y="2820471"/>
          <a:ext cx="2999243" cy="260471"/>
        </a:xfrm>
        <a:custGeom>
          <a:avLst/>
          <a:gdLst/>
          <a:ahLst/>
          <a:cxnLst/>
          <a:rect l="0" t="0" r="0" b="0"/>
          <a:pathLst>
            <a:path>
              <a:moveTo>
                <a:pt x="2999243" y="0"/>
              </a:moveTo>
              <a:lnTo>
                <a:pt x="2999243" y="130235"/>
              </a:lnTo>
              <a:lnTo>
                <a:pt x="0" y="130235"/>
              </a:lnTo>
              <a:lnTo>
                <a:pt x="0"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3174" y="3080943"/>
          <a:ext cx="1456226"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7925" y="3115694"/>
        <a:ext cx="1386724" cy="1116986"/>
      </dsp:txXfrm>
    </dsp:sp>
    <dsp:sp modelId="{BCE54729-C23D-460A-B6D9-5B0F7AAAE094}">
      <dsp:nvSpPr>
        <dsp:cNvPr id="0" name=""/>
        <dsp:cNvSpPr/>
      </dsp:nvSpPr>
      <dsp:spPr>
        <a:xfrm>
          <a:off x="2616950" y="2820471"/>
          <a:ext cx="1113580" cy="260471"/>
        </a:xfrm>
        <a:custGeom>
          <a:avLst/>
          <a:gdLst/>
          <a:ahLst/>
          <a:cxnLst/>
          <a:rect l="0" t="0" r="0" b="0"/>
          <a:pathLst>
            <a:path>
              <a:moveTo>
                <a:pt x="1113580" y="0"/>
              </a:moveTo>
              <a:lnTo>
                <a:pt x="1113580" y="130235"/>
              </a:lnTo>
              <a:lnTo>
                <a:pt x="0" y="130235"/>
              </a:lnTo>
              <a:lnTo>
                <a:pt x="0"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52431" y="3080943"/>
          <a:ext cx="1729037"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787182" y="3115694"/>
        <a:ext cx="1659535" cy="1116986"/>
      </dsp:txXfrm>
    </dsp:sp>
    <dsp:sp modelId="{9F588786-1845-44DC-9CE4-35ED2A78623B}">
      <dsp:nvSpPr>
        <dsp:cNvPr id="0" name=""/>
        <dsp:cNvSpPr/>
      </dsp:nvSpPr>
      <dsp:spPr>
        <a:xfrm>
          <a:off x="3730530" y="2820471"/>
          <a:ext cx="772082" cy="260471"/>
        </a:xfrm>
        <a:custGeom>
          <a:avLst/>
          <a:gdLst/>
          <a:ahLst/>
          <a:cxnLst/>
          <a:rect l="0" t="0" r="0" b="0"/>
          <a:pathLst>
            <a:path>
              <a:moveTo>
                <a:pt x="0" y="0"/>
              </a:moveTo>
              <a:lnTo>
                <a:pt x="0" y="130235"/>
              </a:lnTo>
              <a:lnTo>
                <a:pt x="772082" y="130235"/>
              </a:lnTo>
              <a:lnTo>
                <a:pt x="772082"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74500" y="3080943"/>
          <a:ext cx="1456226"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a:t>
          </a:r>
        </a:p>
      </dsp:txBody>
      <dsp:txXfrm>
        <a:off x="3809251" y="3115694"/>
        <a:ext cx="1386724" cy="1116986"/>
      </dsp:txXfrm>
    </dsp:sp>
    <dsp:sp modelId="{92CC6E24-E40E-45B6-9562-CC905BD5B4BC}">
      <dsp:nvSpPr>
        <dsp:cNvPr id="0" name=""/>
        <dsp:cNvSpPr/>
      </dsp:nvSpPr>
      <dsp:spPr>
        <a:xfrm>
          <a:off x="3730530" y="2820471"/>
          <a:ext cx="2760291" cy="260471"/>
        </a:xfrm>
        <a:custGeom>
          <a:avLst/>
          <a:gdLst/>
          <a:ahLst/>
          <a:cxnLst/>
          <a:rect l="0" t="0" r="0" b="0"/>
          <a:pathLst>
            <a:path>
              <a:moveTo>
                <a:pt x="0" y="0"/>
              </a:moveTo>
              <a:lnTo>
                <a:pt x="0" y="130235"/>
              </a:lnTo>
              <a:lnTo>
                <a:pt x="2760291" y="130235"/>
              </a:lnTo>
              <a:lnTo>
                <a:pt x="2760291"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523757" y="3080943"/>
          <a:ext cx="1934130"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558508" y="3115694"/>
        <a:ext cx="1864628" cy="1116986"/>
      </dsp:txXfrm>
    </dsp:sp>
    <dsp:sp modelId="{67357A81-5F47-46C8-8791-23DB6B665016}">
      <dsp:nvSpPr>
        <dsp:cNvPr id="0" name=""/>
        <dsp:cNvSpPr/>
      </dsp:nvSpPr>
      <dsp:spPr>
        <a:xfrm>
          <a:off x="5000331" y="1908819"/>
          <a:ext cx="1595332" cy="260471"/>
        </a:xfrm>
        <a:custGeom>
          <a:avLst/>
          <a:gdLst/>
          <a:ahLst/>
          <a:cxnLst/>
          <a:rect l="0" t="0" r="0" b="0"/>
          <a:pathLst>
            <a:path>
              <a:moveTo>
                <a:pt x="1595332" y="0"/>
              </a:moveTo>
              <a:lnTo>
                <a:pt x="1595332"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511946" y="2169291"/>
          <a:ext cx="976769"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531018" y="2188363"/>
        <a:ext cx="938625" cy="613035"/>
      </dsp:txXfrm>
    </dsp:sp>
    <dsp:sp modelId="{8F07F99B-93BA-4DC2-B33F-3FE6E29EA551}">
      <dsp:nvSpPr>
        <dsp:cNvPr id="0" name=""/>
        <dsp:cNvSpPr/>
      </dsp:nvSpPr>
      <dsp:spPr>
        <a:xfrm>
          <a:off x="6367402" y="1908819"/>
          <a:ext cx="228261" cy="260471"/>
        </a:xfrm>
        <a:custGeom>
          <a:avLst/>
          <a:gdLst/>
          <a:ahLst/>
          <a:cxnLst/>
          <a:rect l="0" t="0" r="0" b="0"/>
          <a:pathLst>
            <a:path>
              <a:moveTo>
                <a:pt x="228261" y="0"/>
              </a:moveTo>
              <a:lnTo>
                <a:pt x="228261"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81746" y="2169291"/>
          <a:ext cx="1171312"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800818" y="2188363"/>
        <a:ext cx="1133168" cy="613035"/>
      </dsp:txXfrm>
    </dsp:sp>
    <dsp:sp modelId="{E5E261E0-CCBC-4B5A-A904-F243E2AA53B0}">
      <dsp:nvSpPr>
        <dsp:cNvPr id="0" name=""/>
        <dsp:cNvSpPr/>
      </dsp:nvSpPr>
      <dsp:spPr>
        <a:xfrm>
          <a:off x="6595663" y="1908819"/>
          <a:ext cx="1218900" cy="244296"/>
        </a:xfrm>
        <a:custGeom>
          <a:avLst/>
          <a:gdLst/>
          <a:ahLst/>
          <a:cxnLst/>
          <a:rect l="0" t="0" r="0" b="0"/>
          <a:pathLst>
            <a:path>
              <a:moveTo>
                <a:pt x="0" y="0"/>
              </a:moveTo>
              <a:lnTo>
                <a:pt x="0" y="122148"/>
              </a:lnTo>
              <a:lnTo>
                <a:pt x="1218900" y="122148"/>
              </a:lnTo>
              <a:lnTo>
                <a:pt x="1218900" y="24429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217616" y="2153116"/>
          <a:ext cx="1193895"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236688" y="2172188"/>
        <a:ext cx="1155751" cy="613035"/>
      </dsp:txXfrm>
    </dsp:sp>
    <dsp:sp modelId="{F7436063-BF3D-4400-ABDF-46A0C91AC2E1}">
      <dsp:nvSpPr>
        <dsp:cNvPr id="0" name=""/>
        <dsp:cNvSpPr/>
      </dsp:nvSpPr>
      <dsp:spPr>
        <a:xfrm>
          <a:off x="6595663" y="1908819"/>
          <a:ext cx="2745434" cy="260471"/>
        </a:xfrm>
        <a:custGeom>
          <a:avLst/>
          <a:gdLst/>
          <a:ahLst/>
          <a:cxnLst/>
          <a:rect l="0" t="0" r="0" b="0"/>
          <a:pathLst>
            <a:path>
              <a:moveTo>
                <a:pt x="0" y="0"/>
              </a:moveTo>
              <a:lnTo>
                <a:pt x="0" y="130235"/>
              </a:lnTo>
              <a:lnTo>
                <a:pt x="2745434" y="130235"/>
              </a:lnTo>
              <a:lnTo>
                <a:pt x="2745434"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33015" y="2169291"/>
          <a:ext cx="1216165"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52087" y="2188363"/>
        <a:ext cx="1178021" cy="61303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7734" y="1160864"/>
          <a:ext cx="2999315" cy="766547"/>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185" y="1183315"/>
        <a:ext cx="2954413" cy="721645"/>
      </dsp:txXfrm>
    </dsp:sp>
    <dsp:sp modelId="{33643D00-C75E-4DF5-A0F0-DFA21355EB8A}">
      <dsp:nvSpPr>
        <dsp:cNvPr id="0" name=""/>
        <dsp:cNvSpPr/>
      </dsp:nvSpPr>
      <dsp:spPr>
        <a:xfrm>
          <a:off x="3641081" y="1927412"/>
          <a:ext cx="2916311" cy="254316"/>
        </a:xfrm>
        <a:custGeom>
          <a:avLst/>
          <a:gdLst/>
          <a:ahLst/>
          <a:cxnLst/>
          <a:rect l="0" t="0" r="0" b="0"/>
          <a:pathLst>
            <a:path>
              <a:moveTo>
                <a:pt x="2916311" y="0"/>
              </a:moveTo>
              <a:lnTo>
                <a:pt x="2916311"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64238" y="2181728"/>
          <a:ext cx="953686"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182860" y="2200350"/>
        <a:ext cx="916442" cy="598546"/>
      </dsp:txXfrm>
    </dsp:sp>
    <dsp:sp modelId="{86F95A29-5235-422D-96EE-BAFAABAD6257}">
      <dsp:nvSpPr>
        <dsp:cNvPr id="0" name=""/>
        <dsp:cNvSpPr/>
      </dsp:nvSpPr>
      <dsp:spPr>
        <a:xfrm>
          <a:off x="712715" y="2817519"/>
          <a:ext cx="2928365" cy="254316"/>
        </a:xfrm>
        <a:custGeom>
          <a:avLst/>
          <a:gdLst/>
          <a:ahLst/>
          <a:cxnLst/>
          <a:rect l="0" t="0" r="0" b="0"/>
          <a:pathLst>
            <a:path>
              <a:moveTo>
                <a:pt x="2928365" y="0"/>
              </a:moveTo>
              <a:lnTo>
                <a:pt x="2928365" y="127158"/>
              </a:lnTo>
              <a:lnTo>
                <a:pt x="0" y="127158"/>
              </a:lnTo>
              <a:lnTo>
                <a:pt x="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809" y="3071836"/>
          <a:ext cx="1421812"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5739" y="3105766"/>
        <a:ext cx="1353952" cy="1090589"/>
      </dsp:txXfrm>
    </dsp:sp>
    <dsp:sp modelId="{BCE54729-C23D-460A-B6D9-5B0F7AAAE094}">
      <dsp:nvSpPr>
        <dsp:cNvPr id="0" name=""/>
        <dsp:cNvSpPr/>
      </dsp:nvSpPr>
      <dsp:spPr>
        <a:xfrm>
          <a:off x="2553816" y="2817519"/>
          <a:ext cx="1087264" cy="254316"/>
        </a:xfrm>
        <a:custGeom>
          <a:avLst/>
          <a:gdLst/>
          <a:ahLst/>
          <a:cxnLst/>
          <a:rect l="0" t="0" r="0" b="0"/>
          <a:pathLst>
            <a:path>
              <a:moveTo>
                <a:pt x="1087264" y="0"/>
              </a:moveTo>
              <a:lnTo>
                <a:pt x="1087264" y="127158"/>
              </a:lnTo>
              <a:lnTo>
                <a:pt x="0" y="127158"/>
              </a:lnTo>
              <a:lnTo>
                <a:pt x="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09727" y="3071836"/>
          <a:ext cx="1688177"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43657" y="3105766"/>
        <a:ext cx="1620317" cy="1090589"/>
      </dsp:txXfrm>
    </dsp:sp>
    <dsp:sp modelId="{9F588786-1845-44DC-9CE4-35ED2A78623B}">
      <dsp:nvSpPr>
        <dsp:cNvPr id="0" name=""/>
        <dsp:cNvSpPr/>
      </dsp:nvSpPr>
      <dsp:spPr>
        <a:xfrm>
          <a:off x="3641081" y="2817519"/>
          <a:ext cx="753836" cy="254316"/>
        </a:xfrm>
        <a:custGeom>
          <a:avLst/>
          <a:gdLst/>
          <a:ahLst/>
          <a:cxnLst/>
          <a:rect l="0" t="0" r="0" b="0"/>
          <a:pathLst>
            <a:path>
              <a:moveTo>
                <a:pt x="0" y="0"/>
              </a:moveTo>
              <a:lnTo>
                <a:pt x="0" y="127158"/>
              </a:lnTo>
              <a:lnTo>
                <a:pt x="753836" y="127158"/>
              </a:lnTo>
              <a:lnTo>
                <a:pt x="753836"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684011" y="3071836"/>
          <a:ext cx="1421812"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3717941" y="3105766"/>
        <a:ext cx="1353952" cy="1090589"/>
      </dsp:txXfrm>
    </dsp:sp>
    <dsp:sp modelId="{92CC6E24-E40E-45B6-9562-CC905BD5B4BC}">
      <dsp:nvSpPr>
        <dsp:cNvPr id="0" name=""/>
        <dsp:cNvSpPr/>
      </dsp:nvSpPr>
      <dsp:spPr>
        <a:xfrm>
          <a:off x="3641081" y="2817519"/>
          <a:ext cx="2695060" cy="254316"/>
        </a:xfrm>
        <a:custGeom>
          <a:avLst/>
          <a:gdLst/>
          <a:ahLst/>
          <a:cxnLst/>
          <a:rect l="0" t="0" r="0" b="0"/>
          <a:pathLst>
            <a:path>
              <a:moveTo>
                <a:pt x="0" y="0"/>
              </a:moveTo>
              <a:lnTo>
                <a:pt x="0" y="127158"/>
              </a:lnTo>
              <a:lnTo>
                <a:pt x="2695060" y="127158"/>
              </a:lnTo>
              <a:lnTo>
                <a:pt x="269506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391930" y="3071836"/>
          <a:ext cx="1888423"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425860" y="3105766"/>
        <a:ext cx="1820563" cy="1090589"/>
      </dsp:txXfrm>
    </dsp:sp>
    <dsp:sp modelId="{67357A81-5F47-46C8-8791-23DB6B665016}">
      <dsp:nvSpPr>
        <dsp:cNvPr id="0" name=""/>
        <dsp:cNvSpPr/>
      </dsp:nvSpPr>
      <dsp:spPr>
        <a:xfrm>
          <a:off x="4880873" y="1927412"/>
          <a:ext cx="1676518" cy="254316"/>
        </a:xfrm>
        <a:custGeom>
          <a:avLst/>
          <a:gdLst/>
          <a:ahLst/>
          <a:cxnLst/>
          <a:rect l="0" t="0" r="0" b="0"/>
          <a:pathLst>
            <a:path>
              <a:moveTo>
                <a:pt x="1676518" y="0"/>
              </a:moveTo>
              <a:lnTo>
                <a:pt x="1676518"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04030" y="2181728"/>
          <a:ext cx="953686"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22652" y="2200350"/>
        <a:ext cx="916442" cy="598546"/>
      </dsp:txXfrm>
    </dsp:sp>
    <dsp:sp modelId="{8F07F99B-93BA-4DC2-B33F-3FE6E29EA551}">
      <dsp:nvSpPr>
        <dsp:cNvPr id="0" name=""/>
        <dsp:cNvSpPr/>
      </dsp:nvSpPr>
      <dsp:spPr>
        <a:xfrm>
          <a:off x="6215638" y="1927412"/>
          <a:ext cx="341753" cy="254316"/>
        </a:xfrm>
        <a:custGeom>
          <a:avLst/>
          <a:gdLst/>
          <a:ahLst/>
          <a:cxnLst/>
          <a:rect l="0" t="0" r="0" b="0"/>
          <a:pathLst>
            <a:path>
              <a:moveTo>
                <a:pt x="341753" y="0"/>
              </a:moveTo>
              <a:lnTo>
                <a:pt x="341753"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43822" y="2181728"/>
          <a:ext cx="1143632"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662444" y="2200350"/>
        <a:ext cx="1106388" cy="598546"/>
      </dsp:txXfrm>
    </dsp:sp>
    <dsp:sp modelId="{E5E261E0-CCBC-4B5A-A904-F243E2AA53B0}">
      <dsp:nvSpPr>
        <dsp:cNvPr id="0" name=""/>
        <dsp:cNvSpPr/>
      </dsp:nvSpPr>
      <dsp:spPr>
        <a:xfrm>
          <a:off x="6557392" y="1927412"/>
          <a:ext cx="1217895" cy="254316"/>
        </a:xfrm>
        <a:custGeom>
          <a:avLst/>
          <a:gdLst/>
          <a:ahLst/>
          <a:cxnLst/>
          <a:rect l="0" t="0" r="0" b="0"/>
          <a:pathLst>
            <a:path>
              <a:moveTo>
                <a:pt x="0" y="0"/>
              </a:moveTo>
              <a:lnTo>
                <a:pt x="0" y="127158"/>
              </a:lnTo>
              <a:lnTo>
                <a:pt x="1217895" y="127158"/>
              </a:lnTo>
              <a:lnTo>
                <a:pt x="1217895"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073561" y="2181728"/>
          <a:ext cx="1403454"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092183" y="2200350"/>
        <a:ext cx="1366210" cy="598546"/>
      </dsp:txXfrm>
    </dsp:sp>
    <dsp:sp modelId="{F7436063-BF3D-4400-ABDF-46A0C91AC2E1}">
      <dsp:nvSpPr>
        <dsp:cNvPr id="0" name=""/>
        <dsp:cNvSpPr/>
      </dsp:nvSpPr>
      <dsp:spPr>
        <a:xfrm>
          <a:off x="6557392" y="1927412"/>
          <a:ext cx="2799441" cy="254316"/>
        </a:xfrm>
        <a:custGeom>
          <a:avLst/>
          <a:gdLst/>
          <a:ahLst/>
          <a:cxnLst/>
          <a:rect l="0" t="0" r="0" b="0"/>
          <a:pathLst>
            <a:path>
              <a:moveTo>
                <a:pt x="0" y="0"/>
              </a:moveTo>
              <a:lnTo>
                <a:pt x="0" y="127158"/>
              </a:lnTo>
              <a:lnTo>
                <a:pt x="2799441" y="127158"/>
              </a:lnTo>
              <a:lnTo>
                <a:pt x="2799441"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63121" y="2181728"/>
          <a:ext cx="1187425"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81743" y="2200350"/>
        <a:ext cx="1150181" cy="59854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25</a:t>
            </a:fld>
            <a:endParaRPr lang="en-GB"/>
          </a:p>
        </p:txBody>
      </p:sp>
    </p:spTree>
    <p:extLst>
      <p:ext uri="{BB962C8B-B14F-4D97-AF65-F5344CB8AC3E}">
        <p14:creationId xmlns:p14="http://schemas.microsoft.com/office/powerpoint/2010/main" val="1678586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mailto:hello@emile-education.co.uk?subject=Feedback%20on%20Grammar%20Scheme%20of%20Work"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5.png"/><Relationship Id="rId4" Type="http://schemas.openxmlformats.org/officeDocument/2006/relationships/image" Target="../media/image2.png"/><Relationship Id="rId9" Type="http://schemas.microsoft.com/office/2007/relationships/diagramDrawing" Target="../diagrams/drawing3.xml"/></Relationships>
</file>

<file path=ppt/slides/_rels/slide2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5.png"/></Relationships>
</file>

<file path=ppt/slides/_rels/slide2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5.png"/></Relationships>
</file>

<file path=ppt/slides/_rels/slide2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5.png"/></Relationships>
</file>

<file path=ppt/slides/_rels/slide2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5.png"/></Relationships>
</file>

<file path=ppt/slides/_rels/slide3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5.png"/></Relationships>
</file>

<file path=ppt/slides/_rels/slide32.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5.png"/></Relationships>
</file>

<file path=ppt/slides/_rels/slide33.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png"/><Relationship Id="rId7" Type="http://schemas.openxmlformats.org/officeDocument/2006/relationships/diagramColors" Target="../diagrams/colors1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5.png"/></Relationships>
</file>

<file path=ppt/slides/_rels/slide34.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png"/><Relationship Id="rId7" Type="http://schemas.openxmlformats.org/officeDocument/2006/relationships/diagramColors" Target="../diagrams/colors1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5.png"/></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2.png"/></Relationships>
</file>

<file path=ppt/slides/_rels/slide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8.png"/></Relationships>
</file>

<file path=ppt/slides/_rels/slide5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3.png"/></Relationships>
</file>

<file path=ppt/slides/_rels/slide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7.png"/></Relationships>
</file>

<file path=ppt/slides/_rels/slide5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2.png"/></Relationships>
</file>

<file path=ppt/slides/_rels/slide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8.png"/></Relationships>
</file>

<file path=ppt/slides/_rels/slide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hape&#10;&#10;Description automatically generated">
            <a:extLst>
              <a:ext uri="{FF2B5EF4-FFF2-40B4-BE49-F238E27FC236}">
                <a16:creationId xmlns:a16="http://schemas.microsoft.com/office/drawing/2014/main" id="{B902CD5E-0F19-1EED-8291-6A9BCA5E4F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picture containing flag&#10;&#10;Description automatically generated">
            <a:extLst>
              <a:ext uri="{FF2B5EF4-FFF2-40B4-BE49-F238E27FC236}">
                <a16:creationId xmlns:a16="http://schemas.microsoft.com/office/drawing/2014/main" id="{118AD9D6-673A-4E8C-B4D9-3B29B6735E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838200" y="141596"/>
            <a:ext cx="10515600" cy="1325563"/>
          </a:xfrm>
          <a:prstGeom prst="roundRect">
            <a:avLst/>
          </a:prstGeom>
          <a:solidFill>
            <a:srgbClr val="7030A0"/>
          </a:solidFill>
        </p:spPr>
        <p:txBody>
          <a:bodyPr/>
          <a:lstStyle/>
          <a:p>
            <a:r>
              <a:rPr lang="en-GB" b="1">
                <a:solidFill>
                  <a:schemeClr val="bg1"/>
                </a:solidFill>
              </a:rPr>
              <a:t> How to Use this </a:t>
            </a:r>
            <a:r>
              <a:rPr lang="en-GB" b="1" err="1">
                <a:solidFill>
                  <a:schemeClr val="bg1"/>
                </a:solidFill>
              </a:rPr>
              <a:t>Powerpoint</a:t>
            </a:r>
            <a:endParaRPr lang="en-GB" b="1">
              <a:solidFill>
                <a:schemeClr val="bg1"/>
              </a:solidFill>
            </a:endParaRP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1076225" y="1608755"/>
            <a:ext cx="10039547" cy="4859847"/>
          </a:xfrm>
          <a:prstGeom prst="roundRect">
            <a:avLst/>
          </a:prstGeom>
          <a:solidFill>
            <a:srgbClr val="EF8023"/>
          </a:solidFill>
        </p:spPr>
        <p:txBody>
          <a:bodyPr lIns="360000" tIns="216000" rIns="360000" bIns="144000">
            <a:normAutofit fontScale="85000" lnSpcReduction="20000"/>
          </a:bodyPr>
          <a:lstStyle/>
          <a:p>
            <a:pPr marL="0" indent="0" algn="ctr">
              <a:buNone/>
            </a:pPr>
            <a:r>
              <a:rPr lang="en-GB" dirty="0">
                <a:solidFill>
                  <a:schemeClr val="bg1"/>
                </a:solidFill>
              </a:rPr>
              <a:t>These slides have been designed to be used in </a:t>
            </a:r>
            <a:r>
              <a:rPr lang="en-GB" dirty="0" err="1">
                <a:solidFill>
                  <a:schemeClr val="bg1"/>
                </a:solidFill>
              </a:rPr>
              <a:t>Powerpoint</a:t>
            </a:r>
            <a:r>
              <a:rPr lang="en-GB" dirty="0">
                <a:solidFill>
                  <a:schemeClr val="bg1"/>
                </a:solidFill>
              </a:rPr>
              <a:t> as a </a:t>
            </a:r>
            <a:r>
              <a:rPr lang="en-GB" i="1" u="sng" dirty="0">
                <a:solidFill>
                  <a:schemeClr val="bg1"/>
                </a:solidFill>
              </a:rPr>
              <a:t>Slide Show. </a:t>
            </a:r>
          </a:p>
          <a:p>
            <a:pPr marL="0" indent="0" algn="ctr">
              <a:buNone/>
            </a:pPr>
            <a:endParaRPr lang="en-GB" i="1" u="sng" dirty="0">
              <a:solidFill>
                <a:schemeClr val="bg1"/>
              </a:solidFill>
            </a:endParaRPr>
          </a:p>
          <a:p>
            <a:pPr marL="0" indent="0" algn="ctr">
              <a:buNone/>
            </a:pP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u="sng" dirty="0">
                <a:solidFill>
                  <a:schemeClr val="bg1"/>
                </a:solidFill>
              </a:rPr>
              <a:t>To open this in Slide Show mode, </a:t>
            </a:r>
            <a:r>
              <a:rPr lang="en-GB" sz="2400" i="1" u="sng" dirty="0">
                <a:solidFill>
                  <a:schemeClr val="bg1"/>
                </a:solidFill>
              </a:rPr>
              <a:t>please</a:t>
            </a:r>
            <a:r>
              <a:rPr lang="en-GB" i="1" u="sng" dirty="0">
                <a:solidFill>
                  <a:schemeClr val="bg1"/>
                </a:solidFill>
              </a:rPr>
              <a:t> click “Slide Show” on the menu above and then “From Beginning”. </a:t>
            </a:r>
          </a:p>
          <a:p>
            <a:pPr marL="0" indent="0" algn="ctr">
              <a:buNone/>
            </a:pPr>
            <a:endParaRPr lang="en-GB" i="1" u="sng" dirty="0">
              <a:solidFill>
                <a:schemeClr val="bg1"/>
              </a:solidFill>
            </a:endParaRPr>
          </a:p>
          <a:p>
            <a:pPr marL="0" indent="0" algn="ctr">
              <a:buNone/>
            </a:pPr>
            <a:r>
              <a:rPr lang="en-GB" dirty="0">
                <a:solidFill>
                  <a:schemeClr val="bg1"/>
                </a:solidFill>
              </a:rPr>
              <a:t>Thank you from the Emile Team.</a:t>
            </a:r>
          </a:p>
          <a:p>
            <a:pPr marL="0" indent="0" algn="ctr">
              <a:buNone/>
            </a:pPr>
            <a:r>
              <a:rPr lang="en-GB" sz="1700" dirty="0">
                <a:solidFill>
                  <a:schemeClr val="bg1"/>
                </a:solidFill>
              </a:rPr>
              <a:t>If you have any feedback, or would just like to say “hello”, please email us at: </a:t>
            </a:r>
            <a:r>
              <a:rPr lang="en-GB" sz="1700" dirty="0">
                <a:solidFill>
                  <a:schemeClr val="bg1"/>
                </a:solidFill>
                <a:hlinkClick r:id="rId4"/>
              </a:rPr>
              <a:t>hello@emile-education.com</a:t>
            </a:r>
            <a:r>
              <a:rPr lang="en-GB" dirty="0">
                <a:solidFill>
                  <a:schemeClr val="bg1"/>
                </a:solidFill>
                <a:hlinkClick r:id="rId4"/>
              </a:rPr>
              <a:t> </a:t>
            </a:r>
            <a:endParaRPr lang="en-GB" dirty="0">
              <a:solidFill>
                <a:schemeClr val="bg1"/>
              </a:solidFill>
            </a:endParaRP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15062" y="390426"/>
            <a:ext cx="2092311" cy="739911"/>
          </a:xfrm>
          <a:prstGeom prst="rect">
            <a:avLst/>
          </a:prstGeom>
        </p:spPr>
      </p:pic>
    </p:spTree>
    <p:extLst>
      <p:ext uri="{BB962C8B-B14F-4D97-AF65-F5344CB8AC3E}">
        <p14:creationId xmlns:p14="http://schemas.microsoft.com/office/powerpoint/2010/main" val="381833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A02D3-BA45-CDD5-1855-732522EA843B}"/>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58A9F1A-FACA-A035-669E-7383FAD5A0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8769D6-2346-93C2-3899-43AFFB3933B0}"/>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rgbClr val="FFFF00"/>
                </a:solidFill>
                <a:latin typeface="+mn-lt"/>
                <a:ea typeface="Andika"/>
                <a:cs typeface="Andika"/>
              </a:rPr>
              <a:t>H</a:t>
            </a:r>
            <a:r>
              <a:rPr lang="en-GB" sz="4000" dirty="0">
                <a:solidFill>
                  <a:schemeClr val="bg1"/>
                </a:solidFill>
                <a:latin typeface="+mn-lt"/>
                <a:ea typeface="Andika"/>
                <a:cs typeface="Andika"/>
              </a:rPr>
              <a:t>e should of shouted louder</a:t>
            </a:r>
          </a:p>
        </p:txBody>
      </p:sp>
      <p:sp>
        <p:nvSpPr>
          <p:cNvPr id="4" name="Title 1">
            <a:extLst>
              <a:ext uri="{FF2B5EF4-FFF2-40B4-BE49-F238E27FC236}">
                <a16:creationId xmlns:a16="http://schemas.microsoft.com/office/drawing/2014/main" id="{8DED681D-F35F-7927-D9B3-CEA019BBE14C}"/>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a:t>
            </a:r>
          </a:p>
          <a:p>
            <a:r>
              <a:rPr lang="en-GB" sz="2400" dirty="0">
                <a:solidFill>
                  <a:schemeClr val="bg1"/>
                </a:solidFill>
                <a:latin typeface="+mn-lt"/>
                <a:ea typeface="Andika"/>
                <a:cs typeface="Andika"/>
              </a:rPr>
              <a:t>Is it </a:t>
            </a:r>
            <a:r>
              <a:rPr lang="en-GB" sz="2400" dirty="0">
                <a:solidFill>
                  <a:srgbClr val="FFFF00"/>
                </a:solidFill>
                <a:latin typeface="+mn-lt"/>
                <a:ea typeface="Andika"/>
                <a:cs typeface="Andika"/>
              </a:rPr>
              <a:t>simple past tense </a:t>
            </a:r>
            <a:r>
              <a:rPr lang="en-GB" sz="2400" dirty="0">
                <a:solidFill>
                  <a:schemeClr val="bg1"/>
                </a:solidFill>
                <a:latin typeface="+mn-lt"/>
                <a:ea typeface="Andika"/>
                <a:cs typeface="Andika"/>
              </a:rPr>
              <a:t>or progressive past tense? How do you know?</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a:t>
            </a:r>
            <a:r>
              <a:rPr lang="en-GB" sz="4000" dirty="0">
                <a:solidFill>
                  <a:srgbClr val="FFFF00"/>
                </a:solidFill>
                <a:latin typeface="+mn-lt"/>
                <a:ea typeface="Andika"/>
                <a:cs typeface="Andika"/>
              </a:rPr>
              <a:t>flew</a:t>
            </a:r>
            <a:r>
              <a:rPr lang="en-GB" sz="4000" dirty="0">
                <a:solidFill>
                  <a:schemeClr val="bg1"/>
                </a:solidFill>
                <a:latin typeface="+mn-lt"/>
                <a:ea typeface="Andika"/>
                <a:cs typeface="Andika"/>
              </a:rPr>
              <a:t> his rocket fast.</a:t>
            </a:r>
          </a:p>
        </p:txBody>
      </p:sp>
      <p:sp>
        <p:nvSpPr>
          <p:cNvPr id="5" name="Title 1">
            <a:extLst>
              <a:ext uri="{FF2B5EF4-FFF2-40B4-BE49-F238E27FC236}">
                <a16:creationId xmlns:a16="http://schemas.microsoft.com/office/drawing/2014/main" id="{D257A1E3-E8AA-A7AA-A8BF-0622066569F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A113CDA9-22CD-B414-E849-C286ABF28588}"/>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4152319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EA6F1-49C1-56AE-8C96-7BABEC8C2FD4}"/>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F353558-2B35-6CEE-7043-33189B824A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BD43057-34E6-D274-137A-7C1B6D49D3E5}"/>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rgbClr val="FFFF00"/>
                </a:solidFill>
                <a:latin typeface="+mn-lt"/>
                <a:ea typeface="Andika"/>
                <a:cs typeface="Andika"/>
              </a:rPr>
              <a:t>H</a:t>
            </a:r>
            <a:r>
              <a:rPr lang="en-GB" sz="4000" dirty="0">
                <a:solidFill>
                  <a:schemeClr val="bg1"/>
                </a:solidFill>
                <a:latin typeface="+mn-lt"/>
                <a:ea typeface="Andika"/>
                <a:cs typeface="Andika"/>
              </a:rPr>
              <a:t>e should</a:t>
            </a:r>
            <a:r>
              <a:rPr lang="en-GB" sz="4000" dirty="0">
                <a:solidFill>
                  <a:srgbClr val="FFFF00"/>
                </a:solidFill>
                <a:latin typeface="+mn-lt"/>
                <a:ea typeface="Andika"/>
                <a:cs typeface="Andika"/>
              </a:rPr>
              <a:t>’ve</a:t>
            </a:r>
            <a:r>
              <a:rPr lang="en-GB" sz="4000" dirty="0">
                <a:solidFill>
                  <a:schemeClr val="bg1"/>
                </a:solidFill>
                <a:latin typeface="+mn-lt"/>
                <a:ea typeface="Andika"/>
                <a:cs typeface="Andika"/>
              </a:rPr>
              <a:t> shouted louder</a:t>
            </a:r>
          </a:p>
        </p:txBody>
      </p:sp>
      <p:sp>
        <p:nvSpPr>
          <p:cNvPr id="4" name="Title 1">
            <a:extLst>
              <a:ext uri="{FF2B5EF4-FFF2-40B4-BE49-F238E27FC236}">
                <a16:creationId xmlns:a16="http://schemas.microsoft.com/office/drawing/2014/main" id="{F90A5E56-120B-0E61-E52E-6EF2CE9B5406}"/>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a:t>
            </a:r>
          </a:p>
          <a:p>
            <a:r>
              <a:rPr lang="en-GB" sz="2400" dirty="0">
                <a:solidFill>
                  <a:schemeClr val="bg1"/>
                </a:solidFill>
                <a:latin typeface="+mn-lt"/>
                <a:ea typeface="Andika"/>
                <a:cs typeface="Andika"/>
              </a:rPr>
              <a:t>Is it </a:t>
            </a:r>
            <a:r>
              <a:rPr lang="en-GB" sz="2400" dirty="0">
                <a:solidFill>
                  <a:srgbClr val="FFFF00"/>
                </a:solidFill>
                <a:latin typeface="+mn-lt"/>
                <a:ea typeface="Andika"/>
                <a:cs typeface="Andika"/>
              </a:rPr>
              <a:t>simple past tense </a:t>
            </a:r>
            <a:r>
              <a:rPr lang="en-GB" sz="2400" dirty="0">
                <a:solidFill>
                  <a:schemeClr val="bg1"/>
                </a:solidFill>
                <a:latin typeface="+mn-lt"/>
                <a:ea typeface="Andika"/>
                <a:cs typeface="Andika"/>
              </a:rPr>
              <a:t>or progressive past tense? How do you know?</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a:t>
            </a:r>
            <a:r>
              <a:rPr lang="en-GB" sz="4000" dirty="0">
                <a:solidFill>
                  <a:srgbClr val="FFFF00"/>
                </a:solidFill>
                <a:latin typeface="+mn-lt"/>
                <a:ea typeface="Andika"/>
                <a:cs typeface="Andika"/>
              </a:rPr>
              <a:t>flew</a:t>
            </a:r>
            <a:r>
              <a:rPr lang="en-GB" sz="4000" dirty="0">
                <a:solidFill>
                  <a:schemeClr val="bg1"/>
                </a:solidFill>
                <a:latin typeface="+mn-lt"/>
                <a:ea typeface="Andika"/>
                <a:cs typeface="Andika"/>
              </a:rPr>
              <a:t> his rocket fast.</a:t>
            </a:r>
          </a:p>
        </p:txBody>
      </p:sp>
      <p:sp>
        <p:nvSpPr>
          <p:cNvPr id="5" name="Title 1">
            <a:extLst>
              <a:ext uri="{FF2B5EF4-FFF2-40B4-BE49-F238E27FC236}">
                <a16:creationId xmlns:a16="http://schemas.microsoft.com/office/drawing/2014/main" id="{0A951F7F-6DC8-FC04-C397-77F9C4DA0FF3}"/>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6FAC7104-CCCA-2450-823C-1ED755AC260F}"/>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38972439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A8960-B5B6-5CEA-B74B-A7DB3765A9C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46CA98B-AE09-5D62-E1DB-CB4A968BE3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47D8EEC-4BEB-DF05-BFCE-90687F592E97}"/>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rgbClr val="FFFF00"/>
                </a:solidFill>
                <a:latin typeface="+mn-lt"/>
                <a:ea typeface="Andika"/>
                <a:cs typeface="Andika"/>
              </a:rPr>
              <a:t>H</a:t>
            </a:r>
            <a:r>
              <a:rPr lang="en-GB" sz="4000" dirty="0">
                <a:solidFill>
                  <a:schemeClr val="bg1"/>
                </a:solidFill>
                <a:latin typeface="+mn-lt"/>
                <a:ea typeface="Andika"/>
                <a:cs typeface="Andika"/>
              </a:rPr>
              <a:t>e should</a:t>
            </a:r>
            <a:r>
              <a:rPr lang="en-GB" sz="4000" dirty="0">
                <a:solidFill>
                  <a:srgbClr val="FFFF00"/>
                </a:solidFill>
                <a:latin typeface="+mn-lt"/>
                <a:ea typeface="Andika"/>
                <a:cs typeface="Andika"/>
              </a:rPr>
              <a:t>’ve</a:t>
            </a:r>
            <a:r>
              <a:rPr lang="en-GB" sz="4000" dirty="0">
                <a:solidFill>
                  <a:schemeClr val="bg1"/>
                </a:solidFill>
                <a:latin typeface="+mn-lt"/>
                <a:ea typeface="Andika"/>
                <a:cs typeface="Andika"/>
              </a:rPr>
              <a:t> shouted louder</a:t>
            </a:r>
            <a:r>
              <a:rPr lang="en-GB" sz="4000" dirty="0">
                <a:solidFill>
                  <a:srgbClr val="FFFF00"/>
                </a:solidFill>
                <a:latin typeface="+mn-lt"/>
                <a:ea typeface="Andika"/>
                <a:cs typeface="Andika"/>
              </a:rPr>
              <a:t>.</a:t>
            </a:r>
          </a:p>
        </p:txBody>
      </p:sp>
      <p:sp>
        <p:nvSpPr>
          <p:cNvPr id="4" name="Title 1">
            <a:extLst>
              <a:ext uri="{FF2B5EF4-FFF2-40B4-BE49-F238E27FC236}">
                <a16:creationId xmlns:a16="http://schemas.microsoft.com/office/drawing/2014/main" id="{16539B47-1E6C-1407-B240-D1E67B40C872}"/>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a:t>
            </a:r>
          </a:p>
          <a:p>
            <a:r>
              <a:rPr lang="en-GB" sz="2400" dirty="0">
                <a:solidFill>
                  <a:schemeClr val="bg1"/>
                </a:solidFill>
                <a:latin typeface="+mn-lt"/>
                <a:ea typeface="Andika"/>
                <a:cs typeface="Andika"/>
              </a:rPr>
              <a:t>Is it </a:t>
            </a:r>
            <a:r>
              <a:rPr lang="en-GB" sz="2400" dirty="0">
                <a:solidFill>
                  <a:srgbClr val="FFFF00"/>
                </a:solidFill>
                <a:latin typeface="+mn-lt"/>
                <a:ea typeface="Andika"/>
                <a:cs typeface="Andika"/>
              </a:rPr>
              <a:t>simple past tense </a:t>
            </a:r>
            <a:r>
              <a:rPr lang="en-GB" sz="2400" dirty="0">
                <a:solidFill>
                  <a:schemeClr val="bg1"/>
                </a:solidFill>
                <a:latin typeface="+mn-lt"/>
                <a:ea typeface="Andika"/>
                <a:cs typeface="Andika"/>
              </a:rPr>
              <a:t>or progressive past tense? How do you know?</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a:t>
            </a:r>
            <a:r>
              <a:rPr lang="en-GB" sz="4000" dirty="0">
                <a:solidFill>
                  <a:srgbClr val="FFFF00"/>
                </a:solidFill>
                <a:latin typeface="+mn-lt"/>
                <a:ea typeface="Andika"/>
                <a:cs typeface="Andika"/>
              </a:rPr>
              <a:t>flew</a:t>
            </a:r>
            <a:r>
              <a:rPr lang="en-GB" sz="4000" dirty="0">
                <a:solidFill>
                  <a:schemeClr val="bg1"/>
                </a:solidFill>
                <a:latin typeface="+mn-lt"/>
                <a:ea typeface="Andika"/>
                <a:cs typeface="Andika"/>
              </a:rPr>
              <a:t> his rocket fast.</a:t>
            </a:r>
          </a:p>
        </p:txBody>
      </p:sp>
      <p:sp>
        <p:nvSpPr>
          <p:cNvPr id="5" name="Title 1">
            <a:extLst>
              <a:ext uri="{FF2B5EF4-FFF2-40B4-BE49-F238E27FC236}">
                <a16:creationId xmlns:a16="http://schemas.microsoft.com/office/drawing/2014/main" id="{B166BFE3-B5B2-185A-B0D8-24D15EC00CCC}"/>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9E9D847C-29B0-21CE-56A0-2E921DAB496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2420582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4A2A3D15-5625-4BC5-287F-0CE77FF5CDCE}"/>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13" name="Rectangle 12">
            <a:extLst>
              <a:ext uri="{FF2B5EF4-FFF2-40B4-BE49-F238E27FC236}">
                <a16:creationId xmlns:a16="http://schemas.microsoft.com/office/drawing/2014/main" id="{60926616-FE23-1B71-9300-C51E25266E61}"/>
              </a:ext>
            </a:extLst>
          </p:cNvPr>
          <p:cNvSpPr/>
          <p:nvPr/>
        </p:nvSpPr>
        <p:spPr>
          <a:xfrm>
            <a:off x="8961322" y="3817579"/>
            <a:ext cx="1758053"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4995862" y="4742603"/>
            <a:ext cx="2200275"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1" name="Rectangle 10">
            <a:extLst>
              <a:ext uri="{FF2B5EF4-FFF2-40B4-BE49-F238E27FC236}">
                <a16:creationId xmlns:a16="http://schemas.microsoft.com/office/drawing/2014/main" id="{6816F5DB-E4AC-3770-3BD3-1CB398A7D839}"/>
              </a:ext>
            </a:extLst>
          </p:cNvPr>
          <p:cNvSpPr/>
          <p:nvPr/>
        </p:nvSpPr>
        <p:spPr>
          <a:xfrm>
            <a:off x="1488194" y="3778950"/>
            <a:ext cx="1381125" cy="6148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31F1AABE-929F-C1D6-5869-390427546314}"/>
              </a:ext>
            </a:extLst>
          </p:cNvPr>
          <p:cNvSpPr/>
          <p:nvPr/>
        </p:nvSpPr>
        <p:spPr>
          <a:xfrm>
            <a:off x="3828954" y="3789042"/>
            <a:ext cx="663325" cy="6148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rrow: Right 13">
            <a:extLst>
              <a:ext uri="{FF2B5EF4-FFF2-40B4-BE49-F238E27FC236}">
                <a16:creationId xmlns:a16="http://schemas.microsoft.com/office/drawing/2014/main" id="{5CC3E1B0-D647-4997-BA37-53B82D62E468}"/>
              </a:ext>
            </a:extLst>
          </p:cNvPr>
          <p:cNvSpPr/>
          <p:nvPr/>
        </p:nvSpPr>
        <p:spPr>
          <a:xfrm rot="11957646">
            <a:off x="2464871" y="4239297"/>
            <a:ext cx="2789522" cy="206513"/>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919B7F75-8C7B-51D0-BB29-C7A787C12F9C}"/>
              </a:ext>
            </a:extLst>
          </p:cNvPr>
          <p:cNvSpPr/>
          <p:nvPr/>
        </p:nvSpPr>
        <p:spPr>
          <a:xfrm rot="14627172">
            <a:off x="4536956" y="4215170"/>
            <a:ext cx="1008419"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D9A0F495-E68A-34E3-580E-C4770AC63767}"/>
              </a:ext>
            </a:extLst>
          </p:cNvPr>
          <p:cNvSpPr/>
          <p:nvPr/>
        </p:nvSpPr>
        <p:spPr>
          <a:xfrm rot="20241168">
            <a:off x="7111502" y="4244763"/>
            <a:ext cx="2180504"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28521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1" grpId="0" animBg="1"/>
      <p:bldP spid="12" grpId="0" animBg="1"/>
      <p:bldP spid="14"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6" name="Title 1">
            <a:extLst>
              <a:ext uri="{FF2B5EF4-FFF2-40B4-BE49-F238E27FC236}">
                <a16:creationId xmlns:a16="http://schemas.microsoft.com/office/drawing/2014/main" id="{ED8EC910-DF34-9A9E-1756-52319D53377F}"/>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13" name="Rectangle 12">
            <a:extLst>
              <a:ext uri="{FF2B5EF4-FFF2-40B4-BE49-F238E27FC236}">
                <a16:creationId xmlns:a16="http://schemas.microsoft.com/office/drawing/2014/main" id="{8F9BDE2A-E184-ED77-7051-7C208088C6F9}"/>
              </a:ext>
            </a:extLst>
          </p:cNvPr>
          <p:cNvSpPr/>
          <p:nvPr/>
        </p:nvSpPr>
        <p:spPr>
          <a:xfrm>
            <a:off x="3820413" y="3776105"/>
            <a:ext cx="619500" cy="45719"/>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329D4371-B582-EA52-B9C0-E9C21EAAF130}"/>
              </a:ext>
            </a:extLst>
          </p:cNvPr>
          <p:cNvSpPr txBox="1">
            <a:spLocks/>
          </p:cNvSpPr>
          <p:nvPr/>
        </p:nvSpPr>
        <p:spPr>
          <a:xfrm>
            <a:off x="896038" y="4656139"/>
            <a:ext cx="2200275" cy="619125"/>
          </a:xfrm>
          <a:prstGeom prst="roundRect">
            <a:avLst>
              <a:gd name="adj" fmla="val 8408"/>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
        <p:nvSpPr>
          <p:cNvPr id="11" name="Rectangle 10">
            <a:extLst>
              <a:ext uri="{FF2B5EF4-FFF2-40B4-BE49-F238E27FC236}">
                <a16:creationId xmlns:a16="http://schemas.microsoft.com/office/drawing/2014/main" id="{54CD5054-4989-344E-EA00-BC2B78768CDA}"/>
              </a:ext>
            </a:extLst>
          </p:cNvPr>
          <p:cNvSpPr/>
          <p:nvPr/>
        </p:nvSpPr>
        <p:spPr>
          <a:xfrm>
            <a:off x="1619250" y="3767822"/>
            <a:ext cx="942975" cy="45719"/>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E4A7C55A-D2C4-5B31-978E-D50932467FE8}"/>
              </a:ext>
            </a:extLst>
          </p:cNvPr>
          <p:cNvSpPr/>
          <p:nvPr/>
        </p:nvSpPr>
        <p:spPr>
          <a:xfrm>
            <a:off x="9039226" y="3798567"/>
            <a:ext cx="176212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FFC000"/>
              </a:solidFill>
            </a:endParaRPr>
          </a:p>
        </p:txBody>
      </p:sp>
      <p:sp>
        <p:nvSpPr>
          <p:cNvPr id="14" name="Arrow: Right 13">
            <a:extLst>
              <a:ext uri="{FF2B5EF4-FFF2-40B4-BE49-F238E27FC236}">
                <a16:creationId xmlns:a16="http://schemas.microsoft.com/office/drawing/2014/main" id="{00FF08D5-6D71-13E5-E0F7-A6887F60E079}"/>
              </a:ext>
            </a:extLst>
          </p:cNvPr>
          <p:cNvSpPr/>
          <p:nvPr/>
        </p:nvSpPr>
        <p:spPr>
          <a:xfrm rot="16200000">
            <a:off x="1464096" y="4124059"/>
            <a:ext cx="815133" cy="249026"/>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45B9E67C-3D76-6F5A-99F2-5BA5135A345C}"/>
              </a:ext>
            </a:extLst>
          </p:cNvPr>
          <p:cNvSpPr/>
          <p:nvPr/>
        </p:nvSpPr>
        <p:spPr>
          <a:xfrm rot="16200000">
            <a:off x="9576762" y="4181344"/>
            <a:ext cx="951892" cy="23233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A5E51BD1-F6D0-C10B-C430-AB116DC6B652}"/>
              </a:ext>
            </a:extLst>
          </p:cNvPr>
          <p:cNvSpPr/>
          <p:nvPr/>
        </p:nvSpPr>
        <p:spPr>
          <a:xfrm rot="18873870">
            <a:off x="2839113" y="4177545"/>
            <a:ext cx="1213201"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nouns are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are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146525FD-8236-4EB6-A7F9-0942BFBAF2AB}"/>
              </a:ext>
            </a:extLst>
          </p:cNvPr>
          <p:cNvSpPr txBox="1">
            <a:spLocks/>
          </p:cNvSpPr>
          <p:nvPr/>
        </p:nvSpPr>
        <p:spPr>
          <a:xfrm>
            <a:off x="8952570" y="4656139"/>
            <a:ext cx="2200275" cy="619125"/>
          </a:xfrm>
          <a:prstGeom prst="roundRect">
            <a:avLst>
              <a:gd name="adj" fmla="val 8408"/>
            </a:avLst>
          </a:prstGeom>
          <a:solidFill>
            <a:srgbClr val="EF8023"/>
          </a:solidFill>
          <a:ln>
            <a:no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Plural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72043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1" grpId="0" animBg="1"/>
      <p:bldP spid="12" grpId="0" animBg="1"/>
      <p:bldP spid="14" grpId="0" animBg="1"/>
      <p:bldP spid="16" grpId="0" animBg="1"/>
      <p:bldP spid="17" grpId="0" animBg="1"/>
      <p:bldP spid="2"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890D4F0D-9B34-E0A4-1E83-AD331C3263DE}"/>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p>
        </p:txBody>
      </p:sp>
      <p:sp>
        <p:nvSpPr>
          <p:cNvPr id="13" name="Rectangle 12">
            <a:extLst>
              <a:ext uri="{FF2B5EF4-FFF2-40B4-BE49-F238E27FC236}">
                <a16:creationId xmlns:a16="http://schemas.microsoft.com/office/drawing/2014/main" id="{3839BA0D-7585-2C4D-42BF-4A4D0EF5EA6E}"/>
              </a:ext>
            </a:extLst>
          </p:cNvPr>
          <p:cNvSpPr/>
          <p:nvPr/>
        </p:nvSpPr>
        <p:spPr>
          <a:xfrm flipV="1">
            <a:off x="3709584" y="3728347"/>
            <a:ext cx="697524" cy="45719"/>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50EF7D01-E223-601B-A7DF-1D9F370A15D8}"/>
              </a:ext>
            </a:extLst>
          </p:cNvPr>
          <p:cNvSpPr txBox="1">
            <a:spLocks/>
          </p:cNvSpPr>
          <p:nvPr/>
        </p:nvSpPr>
        <p:spPr>
          <a:xfrm>
            <a:off x="896038" y="4697833"/>
            <a:ext cx="2200275" cy="619125"/>
          </a:xfrm>
          <a:prstGeom prst="roundRect">
            <a:avLst>
              <a:gd name="adj" fmla="val 8408"/>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
        <p:nvSpPr>
          <p:cNvPr id="11" name="Rectangle 10">
            <a:extLst>
              <a:ext uri="{FF2B5EF4-FFF2-40B4-BE49-F238E27FC236}">
                <a16:creationId xmlns:a16="http://schemas.microsoft.com/office/drawing/2014/main" id="{56751310-E75F-21CE-58E0-63E2E31C3E26}"/>
              </a:ext>
            </a:extLst>
          </p:cNvPr>
          <p:cNvSpPr/>
          <p:nvPr/>
        </p:nvSpPr>
        <p:spPr>
          <a:xfrm>
            <a:off x="1654839" y="3783592"/>
            <a:ext cx="907386" cy="45719"/>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E3C218A5-8599-B8B6-4546-A5E627D156E3}"/>
              </a:ext>
            </a:extLst>
          </p:cNvPr>
          <p:cNvSpPr/>
          <p:nvPr/>
        </p:nvSpPr>
        <p:spPr>
          <a:xfrm>
            <a:off x="9150296" y="3798566"/>
            <a:ext cx="1381125" cy="6148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FFC000"/>
              </a:solidFill>
            </a:endParaRPr>
          </a:p>
        </p:txBody>
      </p:sp>
      <p:sp>
        <p:nvSpPr>
          <p:cNvPr id="14" name="Arrow: Right 13">
            <a:extLst>
              <a:ext uri="{FF2B5EF4-FFF2-40B4-BE49-F238E27FC236}">
                <a16:creationId xmlns:a16="http://schemas.microsoft.com/office/drawing/2014/main" id="{CCF019E6-2C58-2391-48A7-4F8447A6A8D9}"/>
              </a:ext>
            </a:extLst>
          </p:cNvPr>
          <p:cNvSpPr/>
          <p:nvPr/>
        </p:nvSpPr>
        <p:spPr>
          <a:xfrm rot="16200000">
            <a:off x="1464096" y="4124059"/>
            <a:ext cx="815133" cy="249026"/>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26B2921E-7B73-6B71-D6D7-03A44E023AC4}"/>
              </a:ext>
            </a:extLst>
          </p:cNvPr>
          <p:cNvSpPr/>
          <p:nvPr/>
        </p:nvSpPr>
        <p:spPr>
          <a:xfrm rot="16200000">
            <a:off x="9364913" y="4156408"/>
            <a:ext cx="951892" cy="23233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nouns are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are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01BB25D1-8F21-11A2-F686-D0186C6872EE}"/>
              </a:ext>
            </a:extLst>
          </p:cNvPr>
          <p:cNvSpPr txBox="1">
            <a:spLocks/>
          </p:cNvSpPr>
          <p:nvPr/>
        </p:nvSpPr>
        <p:spPr>
          <a:xfrm>
            <a:off x="8654847" y="4717102"/>
            <a:ext cx="2200275" cy="619125"/>
          </a:xfrm>
          <a:prstGeom prst="roundRect">
            <a:avLst>
              <a:gd name="adj" fmla="val 8408"/>
            </a:avLst>
          </a:prstGeom>
          <a:solidFill>
            <a:srgbClr val="EF8023"/>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0853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Common noun, proper noun, abstract noun or collective noun?</a:t>
            </a:r>
            <a:endParaRPr lang="en-GB" sz="3200" dirty="0">
              <a:solidFill>
                <a:schemeClr val="bg1"/>
              </a:solidFill>
              <a:latin typeface="+mn-lt"/>
              <a:ea typeface="Andika"/>
              <a:cs typeface="Andika"/>
            </a:endParaRPr>
          </a:p>
        </p:txBody>
      </p:sp>
      <p:sp>
        <p:nvSpPr>
          <p:cNvPr id="15" name="Title 1">
            <a:extLst>
              <a:ext uri="{FF2B5EF4-FFF2-40B4-BE49-F238E27FC236}">
                <a16:creationId xmlns:a16="http://schemas.microsoft.com/office/drawing/2014/main" id="{C2E0D24E-327E-1E12-794F-9FE6ABAC3B43}"/>
              </a:ext>
            </a:extLst>
          </p:cNvPr>
          <p:cNvSpPr txBox="1">
            <a:spLocks/>
          </p:cNvSpPr>
          <p:nvPr/>
        </p:nvSpPr>
        <p:spPr>
          <a:xfrm>
            <a:off x="3227286" y="4656138"/>
            <a:ext cx="2200275" cy="619125"/>
          </a:xfrm>
          <a:prstGeom prst="roundRect">
            <a:avLst>
              <a:gd name="adj" fmla="val 8408"/>
            </a:avLst>
          </a:prstGeom>
          <a:solidFill>
            <a:srgbClr val="7030A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Abstract noun</a:t>
            </a:r>
            <a:endParaRPr lang="en-GB" sz="3200" dirty="0">
              <a:solidFill>
                <a:schemeClr val="bg1"/>
              </a:solidFill>
              <a:latin typeface="+mn-lt"/>
              <a:ea typeface="Andika"/>
              <a:cs typeface="Andika"/>
            </a:endParaRPr>
          </a:p>
        </p:txBody>
      </p:sp>
      <p:sp>
        <p:nvSpPr>
          <p:cNvPr id="18" name="Arrow: Right 17">
            <a:extLst>
              <a:ext uri="{FF2B5EF4-FFF2-40B4-BE49-F238E27FC236}">
                <a16:creationId xmlns:a16="http://schemas.microsoft.com/office/drawing/2014/main" id="{2AD2400B-ADE7-4E59-C300-5C17FA3A02CE}"/>
              </a:ext>
            </a:extLst>
          </p:cNvPr>
          <p:cNvSpPr/>
          <p:nvPr/>
        </p:nvSpPr>
        <p:spPr>
          <a:xfrm rot="16200000">
            <a:off x="3795344" y="4124058"/>
            <a:ext cx="815133" cy="249026"/>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F44B1CDE-5B8A-48FA-3CFA-C10C31E0CFE3}"/>
              </a:ext>
            </a:extLst>
          </p:cNvPr>
          <p:cNvSpPr/>
          <p:nvPr/>
        </p:nvSpPr>
        <p:spPr>
          <a:xfrm>
            <a:off x="3709584" y="3751206"/>
            <a:ext cx="907386"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9501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6" grpId="0" animBg="1"/>
      <p:bldP spid="5" grpId="0" animBg="1"/>
      <p:bldP spid="6" grpId="0" animBg="1"/>
      <p:bldP spid="15"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5" name="Title 1">
            <a:extLst>
              <a:ext uri="{FF2B5EF4-FFF2-40B4-BE49-F238E27FC236}">
                <a16:creationId xmlns:a16="http://schemas.microsoft.com/office/drawing/2014/main" id="{50B11F7B-6388-586E-4BDD-AEC2A697B2AA}"/>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13" name="Rectangle 12">
            <a:extLst>
              <a:ext uri="{FF2B5EF4-FFF2-40B4-BE49-F238E27FC236}">
                <a16:creationId xmlns:a16="http://schemas.microsoft.com/office/drawing/2014/main" id="{A8DE48D0-E464-9AD3-815C-7384F9AC2FB4}"/>
              </a:ext>
            </a:extLst>
          </p:cNvPr>
          <p:cNvSpPr/>
          <p:nvPr/>
        </p:nvSpPr>
        <p:spPr>
          <a:xfrm>
            <a:off x="7049239" y="3775104"/>
            <a:ext cx="846859"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3195637" y="5015473"/>
            <a:ext cx="220027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Verbs</a:t>
            </a:r>
            <a:endParaRPr lang="en-GB" sz="3200" dirty="0">
              <a:solidFill>
                <a:schemeClr val="bg1"/>
              </a:solidFill>
              <a:latin typeface="+mn-lt"/>
              <a:ea typeface="Andika"/>
              <a:cs typeface="Andika"/>
            </a:endParaRPr>
          </a:p>
        </p:txBody>
      </p:sp>
      <p:sp>
        <p:nvSpPr>
          <p:cNvPr id="12" name="Rectangle 11">
            <a:extLst>
              <a:ext uri="{FF2B5EF4-FFF2-40B4-BE49-F238E27FC236}">
                <a16:creationId xmlns:a16="http://schemas.microsoft.com/office/drawing/2014/main" id="{94DC39C4-3BFF-F325-4A9A-2C14784DB16F}"/>
              </a:ext>
            </a:extLst>
          </p:cNvPr>
          <p:cNvSpPr/>
          <p:nvPr/>
        </p:nvSpPr>
        <p:spPr>
          <a:xfrm>
            <a:off x="2981325" y="3772810"/>
            <a:ext cx="723900" cy="56623"/>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2813796" y="4323530"/>
            <a:ext cx="1200769" cy="21281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Arrow: Right 1">
            <a:extLst>
              <a:ext uri="{FF2B5EF4-FFF2-40B4-BE49-F238E27FC236}">
                <a16:creationId xmlns:a16="http://schemas.microsoft.com/office/drawing/2014/main" id="{FBB891A6-5B3A-B322-8BC3-9AEBA9BA0E74}"/>
              </a:ext>
            </a:extLst>
          </p:cNvPr>
          <p:cNvSpPr/>
          <p:nvPr/>
        </p:nvSpPr>
        <p:spPr>
          <a:xfrm rot="19366726">
            <a:off x="5083327" y="4333681"/>
            <a:ext cx="2095952" cy="275838"/>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2070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P spid="12" grpId="0" animBg="1"/>
      <p:bldP spid="14"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1F33C-A984-F570-DDB8-4718C97139F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BDB8D4A-7592-EFA0-A57E-F8D995ECBE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D05949B0-3903-0A01-09C2-B78A3BD3C3C5}"/>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verbs?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B723C93D-EFEE-43D8-5F2D-F0D5DBF215FF}"/>
              </a:ext>
            </a:extLst>
          </p:cNvPr>
          <p:cNvSpPr txBox="1">
            <a:spLocks/>
          </p:cNvSpPr>
          <p:nvPr/>
        </p:nvSpPr>
        <p:spPr>
          <a:xfrm>
            <a:off x="697058" y="1265131"/>
            <a:ext cx="89517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In what tense are the verbs – past, present or future - ?</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573C6F6B-6448-4C4F-13DB-C3DFDB0A06FE}"/>
              </a:ext>
            </a:extLst>
          </p:cNvPr>
          <p:cNvSpPr txBox="1">
            <a:spLocks/>
          </p:cNvSpPr>
          <p:nvPr/>
        </p:nvSpPr>
        <p:spPr>
          <a:xfrm>
            <a:off x="4992902" y="2186394"/>
            <a:ext cx="220027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Past tense</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7306B22E-AD06-BB6B-EB3C-AFE037E228E9}"/>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9" name="Rectangle 8">
            <a:extLst>
              <a:ext uri="{FF2B5EF4-FFF2-40B4-BE49-F238E27FC236}">
                <a16:creationId xmlns:a16="http://schemas.microsoft.com/office/drawing/2014/main" id="{12E2171A-25B9-ECCB-6C5C-7AC1CD06854F}"/>
              </a:ext>
            </a:extLst>
          </p:cNvPr>
          <p:cNvSpPr/>
          <p:nvPr/>
        </p:nvSpPr>
        <p:spPr>
          <a:xfrm>
            <a:off x="7049239" y="3775104"/>
            <a:ext cx="846859"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49B23151-BAE7-7E44-35C5-9601909D66BB}"/>
              </a:ext>
            </a:extLst>
          </p:cNvPr>
          <p:cNvSpPr txBox="1">
            <a:spLocks/>
          </p:cNvSpPr>
          <p:nvPr/>
        </p:nvSpPr>
        <p:spPr>
          <a:xfrm>
            <a:off x="3195637" y="5015473"/>
            <a:ext cx="220027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Verbs</a:t>
            </a:r>
            <a:endParaRPr lang="en-GB" sz="3200" dirty="0">
              <a:solidFill>
                <a:schemeClr val="bg1"/>
              </a:solidFill>
              <a:latin typeface="+mn-lt"/>
              <a:ea typeface="Andika"/>
              <a:cs typeface="Andika"/>
            </a:endParaRPr>
          </a:p>
        </p:txBody>
      </p:sp>
      <p:sp>
        <p:nvSpPr>
          <p:cNvPr id="15" name="Rectangle 14">
            <a:extLst>
              <a:ext uri="{FF2B5EF4-FFF2-40B4-BE49-F238E27FC236}">
                <a16:creationId xmlns:a16="http://schemas.microsoft.com/office/drawing/2014/main" id="{39261ADD-3EB8-DDEC-8A5A-2BA8BF0125F1}"/>
              </a:ext>
            </a:extLst>
          </p:cNvPr>
          <p:cNvSpPr/>
          <p:nvPr/>
        </p:nvSpPr>
        <p:spPr>
          <a:xfrm>
            <a:off x="2981325" y="3772810"/>
            <a:ext cx="723900" cy="56623"/>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ACEF8C0C-3E94-65AA-6049-DD0B645D8B95}"/>
              </a:ext>
            </a:extLst>
          </p:cNvPr>
          <p:cNvSpPr/>
          <p:nvPr/>
        </p:nvSpPr>
        <p:spPr>
          <a:xfrm rot="16200000">
            <a:off x="2813796" y="4323530"/>
            <a:ext cx="1200769" cy="21281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CC3D539E-36C5-FEA9-FDF0-15868A35757E}"/>
              </a:ext>
            </a:extLst>
          </p:cNvPr>
          <p:cNvSpPr/>
          <p:nvPr/>
        </p:nvSpPr>
        <p:spPr>
          <a:xfrm rot="19366726">
            <a:off x="5083327" y="4333681"/>
            <a:ext cx="2095952" cy="275838"/>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2435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1" grpId="0" animBg="1"/>
      <p:bldP spid="15" grpId="0" animBg="1"/>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0D356-EF8E-0915-536B-4B1163DF3DB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D8182D8-22ED-6A8D-1421-41AED29D84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EF8E9AB8-5CF9-744A-A2CB-D101B478B3DC}"/>
              </a:ext>
            </a:extLst>
          </p:cNvPr>
          <p:cNvSpPr txBox="1">
            <a:spLocks/>
          </p:cNvSpPr>
          <p:nvPr/>
        </p:nvSpPr>
        <p:spPr>
          <a:xfrm>
            <a:off x="697058" y="44767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 is “when”?</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17E07356-917F-401E-4868-9DF2FB6E498A}"/>
              </a:ext>
            </a:extLst>
          </p:cNvPr>
          <p:cNvSpPr txBox="1">
            <a:spLocks/>
          </p:cNvSpPr>
          <p:nvPr/>
        </p:nvSpPr>
        <p:spPr>
          <a:xfrm>
            <a:off x="4277094" y="4896971"/>
            <a:ext cx="2200275"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Conjunction</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B7016DF-79A0-2922-9373-5E84C5A56268}"/>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9" name="Arrow: Right 8">
            <a:extLst>
              <a:ext uri="{FF2B5EF4-FFF2-40B4-BE49-F238E27FC236}">
                <a16:creationId xmlns:a16="http://schemas.microsoft.com/office/drawing/2014/main" id="{C495531E-CEAA-467D-254D-243528D38D62}"/>
              </a:ext>
            </a:extLst>
          </p:cNvPr>
          <p:cNvSpPr/>
          <p:nvPr/>
        </p:nvSpPr>
        <p:spPr>
          <a:xfrm rot="16200000">
            <a:off x="4776848" y="4190180"/>
            <a:ext cx="1200769" cy="212812"/>
          </a:xfrm>
          <a:prstGeom prst="rightArrow">
            <a:avLst>
              <a:gd name="adj1" fmla="val 50000"/>
              <a:gd name="adj2" fmla="val 133168"/>
            </a:avLst>
          </a:prstGeom>
          <a:solidFill>
            <a:srgbClr val="00B05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03086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B9BB5-3949-9B3D-E002-44A6E59592F4}"/>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4D59AC9-9E96-7A1E-E6FF-190F74B021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6842E97F-9B7E-C600-8EA6-C7EADA4310F1}"/>
              </a:ext>
            </a:extLst>
          </p:cNvPr>
          <p:cNvSpPr txBox="1">
            <a:spLocks/>
          </p:cNvSpPr>
          <p:nvPr/>
        </p:nvSpPr>
        <p:spPr>
          <a:xfrm>
            <a:off x="697058" y="44767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 is “when”?</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C0031CA9-6834-4C41-34B6-E0BBA7C681E9}"/>
              </a:ext>
            </a:extLst>
          </p:cNvPr>
          <p:cNvSpPr txBox="1">
            <a:spLocks/>
          </p:cNvSpPr>
          <p:nvPr/>
        </p:nvSpPr>
        <p:spPr>
          <a:xfrm>
            <a:off x="4277094" y="4896971"/>
            <a:ext cx="2200275"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Conjunction</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4D38FF0-93F6-E379-798E-ADBA78ABCC1D}"/>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9" name="Arrow: Right 8">
            <a:extLst>
              <a:ext uri="{FF2B5EF4-FFF2-40B4-BE49-F238E27FC236}">
                <a16:creationId xmlns:a16="http://schemas.microsoft.com/office/drawing/2014/main" id="{CFE11DEE-51DA-D40D-199C-950523DE4A09}"/>
              </a:ext>
            </a:extLst>
          </p:cNvPr>
          <p:cNvSpPr/>
          <p:nvPr/>
        </p:nvSpPr>
        <p:spPr>
          <a:xfrm rot="16200000">
            <a:off x="4776848" y="4190180"/>
            <a:ext cx="1200769" cy="212812"/>
          </a:xfrm>
          <a:prstGeom prst="rightArrow">
            <a:avLst>
              <a:gd name="adj1" fmla="val 50000"/>
              <a:gd name="adj2" fmla="val 133168"/>
            </a:avLst>
          </a:prstGeom>
          <a:solidFill>
            <a:srgbClr val="00B05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A3489E0-0846-D94A-0503-A0DFEA312CDB}"/>
              </a:ext>
            </a:extLst>
          </p:cNvPr>
          <p:cNvSpPr txBox="1">
            <a:spLocks/>
          </p:cNvSpPr>
          <p:nvPr/>
        </p:nvSpPr>
        <p:spPr>
          <a:xfrm>
            <a:off x="697058" y="1219760"/>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clauses is the conjunction “when” joining?</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F5BB9F0C-9537-245C-C996-5CD1E9E27474}"/>
              </a:ext>
            </a:extLst>
          </p:cNvPr>
          <p:cNvSpPr txBox="1">
            <a:spLocks/>
          </p:cNvSpPr>
          <p:nvPr/>
        </p:nvSpPr>
        <p:spPr>
          <a:xfrm>
            <a:off x="1533894" y="3815322"/>
            <a:ext cx="3085731"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Main clause</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D84CA959-B21A-69E3-EA11-2DD0F7611809}"/>
              </a:ext>
            </a:extLst>
          </p:cNvPr>
          <p:cNvSpPr txBox="1">
            <a:spLocks/>
          </p:cNvSpPr>
          <p:nvPr/>
        </p:nvSpPr>
        <p:spPr>
          <a:xfrm>
            <a:off x="6093040" y="3842764"/>
            <a:ext cx="4755935"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Subordinate clause</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495CF864-C60A-2214-5D2C-F9D6C2020A68}"/>
              </a:ext>
            </a:extLst>
          </p:cNvPr>
          <p:cNvSpPr txBox="1">
            <a:spLocks/>
          </p:cNvSpPr>
          <p:nvPr/>
        </p:nvSpPr>
        <p:spPr>
          <a:xfrm>
            <a:off x="697058" y="199184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conjunction is “when”?</a:t>
            </a:r>
            <a:endParaRPr lang="en-GB" sz="32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DE89CB4C-8D55-9252-3825-F4D00E7CD47B}"/>
              </a:ext>
            </a:extLst>
          </p:cNvPr>
          <p:cNvSpPr txBox="1">
            <a:spLocks/>
          </p:cNvSpPr>
          <p:nvPr/>
        </p:nvSpPr>
        <p:spPr>
          <a:xfrm>
            <a:off x="4277093" y="4874139"/>
            <a:ext cx="2200275" cy="800240"/>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Subordinate Conjunction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1466784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 grpId="0" animBg="1"/>
      <p:bldP spid="4" grpId="0" animBg="1"/>
      <p:bldP spid="5" grpId="0" animBg="1"/>
      <p:bldP spid="6"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past? </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alliteration?</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nouns?</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Tree>
    <p:extLst>
      <p:ext uri="{BB962C8B-B14F-4D97-AF65-F5344CB8AC3E}">
        <p14:creationId xmlns:p14="http://schemas.microsoft.com/office/powerpoint/2010/main" val="11957909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FB520-A586-6591-96A8-14740CBEEC2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A2E696A-F490-5C62-1F17-7E70F4A6B4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19D2FD9D-4572-3825-6DC7-95FFB965E2DA}"/>
              </a:ext>
            </a:extLst>
          </p:cNvPr>
          <p:cNvSpPr txBox="1">
            <a:spLocks/>
          </p:cNvSpPr>
          <p:nvPr/>
        </p:nvSpPr>
        <p:spPr>
          <a:xfrm>
            <a:off x="697058" y="447675"/>
            <a:ext cx="6496119"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types of words are “she” and “the”? </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EC0C921F-49D8-6B1B-AD01-AC1CF3A5CAB9}"/>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A122F93C-DE42-BF90-87AB-2432469D2DC0}"/>
              </a:ext>
            </a:extLst>
          </p:cNvPr>
          <p:cNvSpPr txBox="1">
            <a:spLocks/>
          </p:cNvSpPr>
          <p:nvPr/>
        </p:nvSpPr>
        <p:spPr>
          <a:xfrm>
            <a:off x="3328180" y="4934272"/>
            <a:ext cx="2200275" cy="619125"/>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Pronoun</a:t>
            </a:r>
            <a:endParaRPr lang="en-GB" sz="3200" dirty="0">
              <a:solidFill>
                <a:schemeClr val="bg1"/>
              </a:solidFill>
              <a:latin typeface="+mn-lt"/>
              <a:ea typeface="Andika"/>
              <a:cs typeface="Andika"/>
            </a:endParaRPr>
          </a:p>
        </p:txBody>
      </p:sp>
      <p:sp>
        <p:nvSpPr>
          <p:cNvPr id="4" name="Arrow: Right 3">
            <a:extLst>
              <a:ext uri="{FF2B5EF4-FFF2-40B4-BE49-F238E27FC236}">
                <a16:creationId xmlns:a16="http://schemas.microsoft.com/office/drawing/2014/main" id="{E190A58C-990F-0453-15EB-89E8A3661F5F}"/>
              </a:ext>
            </a:extLst>
          </p:cNvPr>
          <p:cNvSpPr/>
          <p:nvPr/>
        </p:nvSpPr>
        <p:spPr>
          <a:xfrm rot="18678631">
            <a:off x="5127539" y="4237942"/>
            <a:ext cx="1623078" cy="260057"/>
          </a:xfrm>
          <a:prstGeom prst="rightArrow">
            <a:avLst>
              <a:gd name="adj1" fmla="val 50000"/>
              <a:gd name="adj2" fmla="val 133168"/>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B0B60151-ED2E-9D25-3192-79FF0430DB51}"/>
              </a:ext>
            </a:extLst>
          </p:cNvPr>
          <p:cNvSpPr txBox="1">
            <a:spLocks/>
          </p:cNvSpPr>
          <p:nvPr/>
        </p:nvSpPr>
        <p:spPr>
          <a:xfrm>
            <a:off x="9534486" y="4890558"/>
            <a:ext cx="2200275"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Determiner </a:t>
            </a:r>
          </a:p>
          <a:p>
            <a:pPr algn="ctr"/>
            <a:r>
              <a:rPr lang="en-GB" sz="2400">
                <a:solidFill>
                  <a:schemeClr val="bg1"/>
                </a:solidFill>
                <a:ea typeface="Andika"/>
                <a:cs typeface="Andika"/>
              </a:rPr>
              <a:t>(an article)</a:t>
            </a:r>
            <a:endParaRPr lang="en-GB" sz="3200">
              <a:solidFill>
                <a:schemeClr val="bg1"/>
              </a:solidFill>
              <a:ea typeface="Andika"/>
              <a:cs typeface="Andika"/>
            </a:endParaRPr>
          </a:p>
        </p:txBody>
      </p:sp>
      <p:sp>
        <p:nvSpPr>
          <p:cNvPr id="12" name="Arrow: Right 11">
            <a:extLst>
              <a:ext uri="{FF2B5EF4-FFF2-40B4-BE49-F238E27FC236}">
                <a16:creationId xmlns:a16="http://schemas.microsoft.com/office/drawing/2014/main" id="{9C193190-12B4-8881-38F7-1D6EBF2BE3A0}"/>
              </a:ext>
            </a:extLst>
          </p:cNvPr>
          <p:cNvSpPr/>
          <p:nvPr/>
        </p:nvSpPr>
        <p:spPr>
          <a:xfrm rot="13812253">
            <a:off x="8329109" y="4226605"/>
            <a:ext cx="1623078" cy="260057"/>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Tree>
    <p:extLst>
      <p:ext uri="{BB962C8B-B14F-4D97-AF65-F5344CB8AC3E}">
        <p14:creationId xmlns:p14="http://schemas.microsoft.com/office/powerpoint/2010/main" val="212331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0"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5CDDF-AC79-8F79-50C4-047D5FAA7B9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140D626-2E97-40F8-9764-0379FE26F0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048BE332-8BCE-0B90-D777-0D66C9D408EC}"/>
              </a:ext>
            </a:extLst>
          </p:cNvPr>
          <p:cNvSpPr txBox="1">
            <a:spLocks/>
          </p:cNvSpPr>
          <p:nvPr/>
        </p:nvSpPr>
        <p:spPr>
          <a:xfrm>
            <a:off x="697058" y="45985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classify every word in this sentence?</a:t>
            </a:r>
            <a:endParaRPr lang="en-GB" sz="3200" dirty="0">
              <a:solidFill>
                <a:schemeClr val="bg1"/>
              </a:solidFill>
              <a:latin typeface="+mn-lt"/>
              <a:ea typeface="Andika"/>
              <a:cs typeface="Andika"/>
            </a:endParaRPr>
          </a:p>
        </p:txBody>
      </p:sp>
      <p:sp>
        <p:nvSpPr>
          <p:cNvPr id="20" name="Title 1">
            <a:extLst>
              <a:ext uri="{FF2B5EF4-FFF2-40B4-BE49-F238E27FC236}">
                <a16:creationId xmlns:a16="http://schemas.microsoft.com/office/drawing/2014/main" id="{D5EDAFCB-1864-73D0-58BA-A6627DFD6705}"/>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D680E69F-F336-AA8F-C55F-4FBF910B10CE}"/>
              </a:ext>
            </a:extLst>
          </p:cNvPr>
          <p:cNvSpPr txBox="1">
            <a:spLocks/>
          </p:cNvSpPr>
          <p:nvPr/>
        </p:nvSpPr>
        <p:spPr>
          <a:xfrm>
            <a:off x="6894094" y="4891637"/>
            <a:ext cx="2200275" cy="619125"/>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Pronoun</a:t>
            </a:r>
            <a:endParaRPr lang="en-GB" sz="3200" dirty="0">
              <a:solidFill>
                <a:schemeClr val="bg1"/>
              </a:solidFill>
              <a:latin typeface="+mn-lt"/>
              <a:ea typeface="Andika"/>
              <a:cs typeface="Andika"/>
            </a:endParaRPr>
          </a:p>
        </p:txBody>
      </p:sp>
      <p:sp>
        <p:nvSpPr>
          <p:cNvPr id="9" name="Arrow: Right 8">
            <a:extLst>
              <a:ext uri="{FF2B5EF4-FFF2-40B4-BE49-F238E27FC236}">
                <a16:creationId xmlns:a16="http://schemas.microsoft.com/office/drawing/2014/main" id="{0C52E41C-3B7B-81B6-85E9-8F30BDEEE097}"/>
              </a:ext>
            </a:extLst>
          </p:cNvPr>
          <p:cNvSpPr/>
          <p:nvPr/>
        </p:nvSpPr>
        <p:spPr>
          <a:xfrm rot="14214417">
            <a:off x="6152392" y="4226606"/>
            <a:ext cx="1623078" cy="260057"/>
          </a:xfrm>
          <a:prstGeom prst="rightArrow">
            <a:avLst>
              <a:gd name="adj1" fmla="val 50000"/>
              <a:gd name="adj2" fmla="val 133168"/>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68CB780-71A6-E647-0207-0C5587CB8A04}"/>
              </a:ext>
            </a:extLst>
          </p:cNvPr>
          <p:cNvSpPr/>
          <p:nvPr/>
        </p:nvSpPr>
        <p:spPr>
          <a:xfrm>
            <a:off x="7061716" y="3760117"/>
            <a:ext cx="730782"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1">
            <a:extLst>
              <a:ext uri="{FF2B5EF4-FFF2-40B4-BE49-F238E27FC236}">
                <a16:creationId xmlns:a16="http://schemas.microsoft.com/office/drawing/2014/main" id="{B0B9B302-C560-E699-7233-877E49151734}"/>
              </a:ext>
            </a:extLst>
          </p:cNvPr>
          <p:cNvSpPr txBox="1">
            <a:spLocks/>
          </p:cNvSpPr>
          <p:nvPr/>
        </p:nvSpPr>
        <p:spPr>
          <a:xfrm>
            <a:off x="1298934" y="4958418"/>
            <a:ext cx="1553732"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Verbs</a:t>
            </a:r>
            <a:endParaRPr lang="en-GB" sz="3200" dirty="0">
              <a:solidFill>
                <a:schemeClr val="bg1"/>
              </a:solidFill>
              <a:latin typeface="+mn-lt"/>
              <a:ea typeface="Andika"/>
              <a:cs typeface="Andika"/>
            </a:endParaRPr>
          </a:p>
        </p:txBody>
      </p:sp>
      <p:sp>
        <p:nvSpPr>
          <p:cNvPr id="6" name="Rectangle 5">
            <a:extLst>
              <a:ext uri="{FF2B5EF4-FFF2-40B4-BE49-F238E27FC236}">
                <a16:creationId xmlns:a16="http://schemas.microsoft.com/office/drawing/2014/main" id="{BADBBE70-F9E3-F4EE-E02F-1D17B448FCF3}"/>
              </a:ext>
            </a:extLst>
          </p:cNvPr>
          <p:cNvSpPr/>
          <p:nvPr/>
        </p:nvSpPr>
        <p:spPr>
          <a:xfrm>
            <a:off x="2916381" y="3767764"/>
            <a:ext cx="861671"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extLst>
              <a:ext uri="{FF2B5EF4-FFF2-40B4-BE49-F238E27FC236}">
                <a16:creationId xmlns:a16="http://schemas.microsoft.com/office/drawing/2014/main" id="{EC9E7690-AF01-8639-F84C-C84CB6680247}"/>
              </a:ext>
            </a:extLst>
          </p:cNvPr>
          <p:cNvSpPr/>
          <p:nvPr/>
        </p:nvSpPr>
        <p:spPr>
          <a:xfrm rot="17780644">
            <a:off x="2154354" y="4326486"/>
            <a:ext cx="1200769" cy="21281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C3D2B06D-9D51-1B73-C14F-E801979B1A92}"/>
              </a:ext>
            </a:extLst>
          </p:cNvPr>
          <p:cNvSpPr/>
          <p:nvPr/>
        </p:nvSpPr>
        <p:spPr>
          <a:xfrm>
            <a:off x="9004827" y="3813482"/>
            <a:ext cx="1866900" cy="3600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itle 1">
            <a:extLst>
              <a:ext uri="{FF2B5EF4-FFF2-40B4-BE49-F238E27FC236}">
                <a16:creationId xmlns:a16="http://schemas.microsoft.com/office/drawing/2014/main" id="{B2B8D3BE-D505-D6EF-67FD-EB3FDDB60543}"/>
              </a:ext>
            </a:extLst>
          </p:cNvPr>
          <p:cNvSpPr txBox="1">
            <a:spLocks/>
          </p:cNvSpPr>
          <p:nvPr/>
        </p:nvSpPr>
        <p:spPr>
          <a:xfrm>
            <a:off x="995363" y="2088574"/>
            <a:ext cx="2200275"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4" name="Rectangle 13">
            <a:extLst>
              <a:ext uri="{FF2B5EF4-FFF2-40B4-BE49-F238E27FC236}">
                <a16:creationId xmlns:a16="http://schemas.microsoft.com/office/drawing/2014/main" id="{4D8AFE83-47C8-CB21-08B9-B0EA78C15428}"/>
              </a:ext>
            </a:extLst>
          </p:cNvPr>
          <p:cNvSpPr/>
          <p:nvPr/>
        </p:nvSpPr>
        <p:spPr>
          <a:xfrm>
            <a:off x="1478630" y="3757649"/>
            <a:ext cx="1194341" cy="63757"/>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2F21D4F3-249A-2F7A-5714-2098E1A82918}"/>
              </a:ext>
            </a:extLst>
          </p:cNvPr>
          <p:cNvSpPr/>
          <p:nvPr/>
        </p:nvSpPr>
        <p:spPr>
          <a:xfrm>
            <a:off x="3864053" y="3767763"/>
            <a:ext cx="611058"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091C1B38-FC10-8FFD-6E6B-3329FE8570F6}"/>
              </a:ext>
            </a:extLst>
          </p:cNvPr>
          <p:cNvSpPr/>
          <p:nvPr/>
        </p:nvSpPr>
        <p:spPr>
          <a:xfrm rot="5400000">
            <a:off x="1834746" y="2857515"/>
            <a:ext cx="720362" cy="238254"/>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3991CAF7-89AA-680A-D941-897112F7798F}"/>
              </a:ext>
            </a:extLst>
          </p:cNvPr>
          <p:cNvSpPr/>
          <p:nvPr/>
        </p:nvSpPr>
        <p:spPr>
          <a:xfrm rot="2109608">
            <a:off x="2599751" y="2740169"/>
            <a:ext cx="1436944"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rrow: Right 17">
            <a:extLst>
              <a:ext uri="{FF2B5EF4-FFF2-40B4-BE49-F238E27FC236}">
                <a16:creationId xmlns:a16="http://schemas.microsoft.com/office/drawing/2014/main" id="{F9EF0BFF-887A-C145-7F5A-08C0C409FC72}"/>
              </a:ext>
            </a:extLst>
          </p:cNvPr>
          <p:cNvSpPr/>
          <p:nvPr/>
        </p:nvSpPr>
        <p:spPr>
          <a:xfrm rot="427442">
            <a:off x="3187943" y="2821457"/>
            <a:ext cx="5725976"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1">
            <a:extLst>
              <a:ext uri="{FF2B5EF4-FFF2-40B4-BE49-F238E27FC236}">
                <a16:creationId xmlns:a16="http://schemas.microsoft.com/office/drawing/2014/main" id="{2C60577F-B3C2-F329-4AA4-8F7B7EFA88D4}"/>
              </a:ext>
            </a:extLst>
          </p:cNvPr>
          <p:cNvSpPr txBox="1">
            <a:spLocks/>
          </p:cNvSpPr>
          <p:nvPr/>
        </p:nvSpPr>
        <p:spPr>
          <a:xfrm>
            <a:off x="4240932" y="5469457"/>
            <a:ext cx="2200275"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Conjunction</a:t>
            </a:r>
            <a:endParaRPr lang="en-GB" sz="3200" dirty="0">
              <a:solidFill>
                <a:schemeClr val="bg1"/>
              </a:solidFill>
              <a:latin typeface="+mn-lt"/>
              <a:ea typeface="Andika"/>
              <a:cs typeface="Andika"/>
            </a:endParaRPr>
          </a:p>
        </p:txBody>
      </p:sp>
      <p:sp>
        <p:nvSpPr>
          <p:cNvPr id="22" name="Arrow: Right 21">
            <a:extLst>
              <a:ext uri="{FF2B5EF4-FFF2-40B4-BE49-F238E27FC236}">
                <a16:creationId xmlns:a16="http://schemas.microsoft.com/office/drawing/2014/main" id="{3141E489-10ED-0682-382C-49F228C56F8C}"/>
              </a:ext>
            </a:extLst>
          </p:cNvPr>
          <p:cNvSpPr/>
          <p:nvPr/>
        </p:nvSpPr>
        <p:spPr>
          <a:xfrm rot="16200000">
            <a:off x="4575842" y="4441381"/>
            <a:ext cx="1603722" cy="236255"/>
          </a:xfrm>
          <a:prstGeom prst="rightArrow">
            <a:avLst>
              <a:gd name="adj1" fmla="val 50000"/>
              <a:gd name="adj2" fmla="val 133168"/>
            </a:avLst>
          </a:prstGeom>
          <a:solidFill>
            <a:srgbClr val="00B05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a16="http://schemas.microsoft.com/office/drawing/2014/main" id="{AFDBACAC-792C-27B4-4412-0A4D566BDF26}"/>
              </a:ext>
            </a:extLst>
          </p:cNvPr>
          <p:cNvSpPr/>
          <p:nvPr/>
        </p:nvSpPr>
        <p:spPr>
          <a:xfrm rot="20358826">
            <a:off x="2625677" y="4424501"/>
            <a:ext cx="4450531" cy="267503"/>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itle 1">
            <a:extLst>
              <a:ext uri="{FF2B5EF4-FFF2-40B4-BE49-F238E27FC236}">
                <a16:creationId xmlns:a16="http://schemas.microsoft.com/office/drawing/2014/main" id="{DF988E7B-9DE3-D0B1-D064-DF18DFB94ECF}"/>
              </a:ext>
            </a:extLst>
          </p:cNvPr>
          <p:cNvSpPr txBox="1">
            <a:spLocks/>
          </p:cNvSpPr>
          <p:nvPr/>
        </p:nvSpPr>
        <p:spPr>
          <a:xfrm>
            <a:off x="9534486" y="4890558"/>
            <a:ext cx="2200275"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Determiner </a:t>
            </a:r>
          </a:p>
          <a:p>
            <a:pPr algn="ctr"/>
            <a:r>
              <a:rPr lang="en-GB" sz="2400" dirty="0">
                <a:solidFill>
                  <a:schemeClr val="bg1"/>
                </a:solidFill>
                <a:latin typeface="+mn-lt"/>
                <a:ea typeface="Andika"/>
                <a:cs typeface="Andika"/>
              </a:rPr>
              <a:t>(an article)</a:t>
            </a:r>
            <a:endParaRPr lang="en-GB" sz="3200" dirty="0">
              <a:solidFill>
                <a:schemeClr val="bg1"/>
              </a:solidFill>
              <a:latin typeface="+mn-lt"/>
              <a:ea typeface="Andika"/>
              <a:cs typeface="Andika"/>
            </a:endParaRPr>
          </a:p>
        </p:txBody>
      </p:sp>
      <p:sp>
        <p:nvSpPr>
          <p:cNvPr id="25" name="Arrow: Right 24">
            <a:extLst>
              <a:ext uri="{FF2B5EF4-FFF2-40B4-BE49-F238E27FC236}">
                <a16:creationId xmlns:a16="http://schemas.microsoft.com/office/drawing/2014/main" id="{35B09733-B233-51AE-05FB-F972A6936D0F}"/>
              </a:ext>
            </a:extLst>
          </p:cNvPr>
          <p:cNvSpPr/>
          <p:nvPr/>
        </p:nvSpPr>
        <p:spPr>
          <a:xfrm rot="13812253">
            <a:off x="8329109" y="4226605"/>
            <a:ext cx="1623078" cy="260057"/>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Tree>
    <p:extLst>
      <p:ext uri="{BB962C8B-B14F-4D97-AF65-F5344CB8AC3E}">
        <p14:creationId xmlns:p14="http://schemas.microsoft.com/office/powerpoint/2010/main" val="859300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fade">
                                      <p:cBhvr>
                                        <p:cTn id="61" dur="500"/>
                                        <p:tgtEl>
                                          <p:spTgt spid="2"/>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 grpId="0" animBg="1"/>
      <p:bldP spid="5" grpId="0" animBg="1"/>
      <p:bldP spid="6" grpId="0" animBg="1"/>
      <p:bldP spid="10" grpId="0" animBg="1"/>
      <p:bldP spid="12" grpId="0" animBg="1"/>
      <p:bldP spid="13" grpId="0" animBg="1"/>
      <p:bldP spid="14" grpId="0" animBg="1"/>
      <p:bldP spid="15" grpId="0" animBg="1"/>
      <p:bldP spid="16" grpId="0" animBg="1"/>
      <p:bldP spid="17" grpId="0" animBg="1"/>
      <p:bldP spid="18" grpId="0" animBg="1"/>
      <p:bldP spid="21" grpId="0" animBg="1"/>
      <p:bldP spid="22" grpId="0" animBg="1"/>
      <p:bldP spid="23" grpId="0" animBg="1"/>
      <p:bldP spid="24" grpId="0" animBg="1"/>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Types of Determiners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1555487359"/>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1415542716"/>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6522D-A455-8134-BF65-C4C103FCC0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9BBC2BB-C72B-6C58-C1B7-D4A47C9DC4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161D20-5BC5-12F3-7B84-D00AEDEC97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C058790-BF07-6E6F-6F4D-5E2314105CE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076337BF-66AA-92A8-E70B-33836923E6E6}"/>
              </a:ext>
            </a:extLst>
          </p:cNvPr>
          <p:cNvGraphicFramePr/>
          <p:nvPr>
            <p:extLst>
              <p:ext uri="{D42A27DB-BD31-4B8C-83A1-F6EECF244321}">
                <p14:modId xmlns:p14="http://schemas.microsoft.com/office/powerpoint/2010/main" val="328848678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6" name="Picture 5">
            <a:extLst>
              <a:ext uri="{FF2B5EF4-FFF2-40B4-BE49-F238E27FC236}">
                <a16:creationId xmlns:a16="http://schemas.microsoft.com/office/drawing/2014/main" id="{23BBDD7B-E19E-16DF-D248-7EA649F264F7}"/>
              </a:ext>
            </a:extLst>
          </p:cNvPr>
          <p:cNvPicPr>
            <a:picLocks noChangeAspect="1"/>
          </p:cNvPicPr>
          <p:nvPr/>
        </p:nvPicPr>
        <p:blipFill rotWithShape="1">
          <a:blip r:embed="rId10">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D763184-3776-09C9-69EE-E36CEA914FE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0494380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305556657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extLst>
              <p:ext uri="{D42A27DB-BD31-4B8C-83A1-F6EECF244321}">
                <p14:modId xmlns:p14="http://schemas.microsoft.com/office/powerpoint/2010/main" val="309757732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1210383342"/>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extLst>
              <p:ext uri="{D42A27DB-BD31-4B8C-83A1-F6EECF244321}">
                <p14:modId xmlns:p14="http://schemas.microsoft.com/office/powerpoint/2010/main" val="1444865921"/>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65A34CDE-1BD6-02E5-571A-CB0AE20D36D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6618B3A-8D7A-BC5D-789E-F4320A90513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3021475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356B4-E86F-3D45-96C0-56193C7665D1}"/>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87181AD0-E003-4549-9B0B-1ECF145BFC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CA19A34-E528-75D0-9E05-D482C9C48B2E}"/>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EA1971BA-EC3B-CD25-6AB0-8F7A4140C678}"/>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past? </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99B4301D-EC1B-5BC7-67AD-FC15F291C149}"/>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alliteration?</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F1FEB214-0089-79FA-0140-EAAD79080BE8}"/>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FFFF0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34926064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40ED0-2488-B763-8BF0-5F437952788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3BF0CB2-E108-3DE9-A110-A5143400C8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117A85D-5851-8ADE-F299-150EDEDA0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33C4E3C-1B34-A117-52CD-111734EAD1C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7152A40-EBF7-6327-8051-27630D18B686}"/>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1179B96F-44AC-CB09-EA51-6CE0C7B1B31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BB75D084-0A16-0B37-FE5E-5E53CD9B2BC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2099454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3A7A-02D4-9800-F193-36EFCB6EA2B2}"/>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F67BC44-A68C-9637-D6BC-44717D5696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DD580640-087F-71A4-E318-BF3378C075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8AD5CB4-6850-1EF3-6F09-7F1A63A75C57}"/>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29F9BF4-5694-E4E7-C5B5-42B4B1901302}"/>
              </a:ext>
            </a:extLst>
          </p:cNvPr>
          <p:cNvGraphicFramePr/>
          <p:nvPr>
            <p:extLst>
              <p:ext uri="{D42A27DB-BD31-4B8C-83A1-F6EECF244321}">
                <p14:modId xmlns:p14="http://schemas.microsoft.com/office/powerpoint/2010/main" val="3294157582"/>
              </p:ext>
            </p:extLst>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4F71EA5-9B82-DE0D-0176-99045AF9AA9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F342C4-C30A-EC54-A47B-0F3F1486A24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35159899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7016C-42AB-2594-DF52-B572861687E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D46607-B3CD-46BE-9014-2827853C47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F3B10764-D9B2-C161-ABB0-E2EC4436B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378C2FC-27D3-46EC-0087-670F5AEE707A}"/>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65A9341-D4BB-FBC3-ECD4-C423A1AF7F33}"/>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8038287-DA1E-41BC-841C-C2ACC696946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76DD05AE-8CAE-0050-258C-E2052DA15E42}"/>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1169337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23B4E-4D42-22DE-9EF5-C0C33F7FFDCE}"/>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86B4032-BF6D-CED4-E2A3-D98AD78624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38ECECB-3517-3818-3159-DD346EB33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8969894-280D-7FD0-B365-FAC770349A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4967915-65A1-F6CD-7596-AE17F4632C21}"/>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A28A9F-6B88-A5B8-CABC-2738A3D8B386}"/>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A8DCAE-458A-0733-7C15-3A766D1AA1A7}"/>
              </a:ext>
            </a:extLst>
          </p:cNvPr>
          <p:cNvSpPr txBox="1"/>
          <p:nvPr/>
        </p:nvSpPr>
        <p:spPr>
          <a:xfrm>
            <a:off x="3191509" y="4383718"/>
            <a:ext cx="7153275" cy="1569660"/>
          </a:xfrm>
          <a:prstGeom prst="rect">
            <a:avLst/>
          </a:prstGeom>
          <a:noFill/>
        </p:spPr>
        <p:txBody>
          <a:bodyPr wrap="square" rtlCol="0">
            <a:spAutoFit/>
          </a:bodyPr>
          <a:lstStyle/>
          <a:p>
            <a:pPr algn="ctr"/>
            <a:r>
              <a:rPr lang="en-GB" sz="2400" dirty="0"/>
              <a:t>There are lots of different types of determiners!</a:t>
            </a:r>
          </a:p>
          <a:p>
            <a:pPr algn="ctr"/>
            <a:endParaRPr lang="en-GB" sz="2400" dirty="0"/>
          </a:p>
          <a:p>
            <a:pPr algn="ctr"/>
            <a:r>
              <a:rPr lang="en-GB" sz="2400" dirty="0"/>
              <a:t>We have already met the indefinite articles (an/an) and definite article (the). </a:t>
            </a:r>
          </a:p>
        </p:txBody>
      </p:sp>
    </p:spTree>
    <p:extLst>
      <p:ext uri="{BB962C8B-B14F-4D97-AF65-F5344CB8AC3E}">
        <p14:creationId xmlns:p14="http://schemas.microsoft.com/office/powerpoint/2010/main" val="12725846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3D504-F269-2074-C976-71BD7163837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3258855-C6B9-1138-6C60-156ECB8250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B39CE4-016A-441D-50B8-78418285BF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99412B8-3B33-33BE-CB1A-895F8E66FF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C9BF0BA4-4C18-264B-BC46-BEE037AB26CE}"/>
              </a:ext>
            </a:extLst>
          </p:cNvPr>
          <p:cNvGraphicFramePr/>
          <p:nvPr>
            <p:extLst>
              <p:ext uri="{D42A27DB-BD31-4B8C-83A1-F6EECF244321}">
                <p14:modId xmlns:p14="http://schemas.microsoft.com/office/powerpoint/2010/main" val="2642844415"/>
              </p:ext>
            </p:extLst>
          </p:nvPr>
        </p:nvGraphicFramePr>
        <p:xfrm>
          <a:off x="750994" y="243075"/>
          <a:ext cx="10906125" cy="48196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158AF55-3CFE-B34E-5D07-D492F9F8DA9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1" y="4924226"/>
            <a:ext cx="2276474" cy="1918503"/>
          </a:xfrm>
          <a:prstGeom prst="rect">
            <a:avLst/>
          </a:prstGeom>
        </p:spPr>
      </p:pic>
      <p:sp>
        <p:nvSpPr>
          <p:cNvPr id="9" name="TextBox 8">
            <a:extLst>
              <a:ext uri="{FF2B5EF4-FFF2-40B4-BE49-F238E27FC236}">
                <a16:creationId xmlns:a16="http://schemas.microsoft.com/office/drawing/2014/main" id="{382025BA-B47E-5C41-CBEE-B63B9D2EA842}"/>
              </a:ext>
            </a:extLst>
          </p:cNvPr>
          <p:cNvSpPr txBox="1"/>
          <p:nvPr/>
        </p:nvSpPr>
        <p:spPr>
          <a:xfrm>
            <a:off x="5272409" y="3471208"/>
            <a:ext cx="6384710" cy="830997"/>
          </a:xfrm>
          <a:prstGeom prst="rect">
            <a:avLst/>
          </a:prstGeom>
          <a:noFill/>
        </p:spPr>
        <p:txBody>
          <a:bodyPr wrap="square" rtlCol="0">
            <a:spAutoFit/>
          </a:bodyPr>
          <a:lstStyle/>
          <a:p>
            <a:pPr algn="ctr"/>
            <a:r>
              <a:rPr lang="en-GB" sz="2400" dirty="0"/>
              <a:t>Can you think of a noun and add these determiners? </a:t>
            </a:r>
          </a:p>
        </p:txBody>
      </p:sp>
      <p:sp>
        <p:nvSpPr>
          <p:cNvPr id="10" name="TextBox 9">
            <a:extLst>
              <a:ext uri="{FF2B5EF4-FFF2-40B4-BE49-F238E27FC236}">
                <a16:creationId xmlns:a16="http://schemas.microsoft.com/office/drawing/2014/main" id="{F47C641F-0579-0712-C92E-854015C06DF3}"/>
              </a:ext>
            </a:extLst>
          </p:cNvPr>
          <p:cNvSpPr txBox="1"/>
          <p:nvPr/>
        </p:nvSpPr>
        <p:spPr>
          <a:xfrm>
            <a:off x="635216" y="4822278"/>
            <a:ext cx="11258550" cy="461665"/>
          </a:xfrm>
          <a:prstGeom prst="rect">
            <a:avLst/>
          </a:prstGeom>
          <a:noFill/>
        </p:spPr>
        <p:txBody>
          <a:bodyPr wrap="square" rtlCol="0">
            <a:spAutoFit/>
          </a:bodyPr>
          <a:lstStyle/>
          <a:p>
            <a:pPr algn="ctr"/>
            <a:r>
              <a:rPr lang="en-GB" sz="2400" dirty="0"/>
              <a:t>For example, “the dog”, “this dog”, “my dog”, “any dog”, and “one dog”. </a:t>
            </a:r>
          </a:p>
        </p:txBody>
      </p:sp>
      <p:sp>
        <p:nvSpPr>
          <p:cNvPr id="11" name="TextBox 10">
            <a:extLst>
              <a:ext uri="{FF2B5EF4-FFF2-40B4-BE49-F238E27FC236}">
                <a16:creationId xmlns:a16="http://schemas.microsoft.com/office/drawing/2014/main" id="{5B6CE4FA-1527-8245-996D-26BF3CF3F17D}"/>
              </a:ext>
            </a:extLst>
          </p:cNvPr>
          <p:cNvSpPr txBox="1"/>
          <p:nvPr/>
        </p:nvSpPr>
        <p:spPr>
          <a:xfrm>
            <a:off x="574781" y="5568676"/>
            <a:ext cx="11258550" cy="461665"/>
          </a:xfrm>
          <a:prstGeom prst="rect">
            <a:avLst/>
          </a:prstGeom>
          <a:noFill/>
        </p:spPr>
        <p:txBody>
          <a:bodyPr wrap="square" rtlCol="0">
            <a:spAutoFit/>
          </a:bodyPr>
          <a:lstStyle/>
          <a:p>
            <a:pPr algn="ctr"/>
            <a:r>
              <a:rPr lang="en-GB" sz="2400" dirty="0"/>
              <a:t>Can you see how determiner tells you about the noun?</a:t>
            </a:r>
          </a:p>
        </p:txBody>
      </p:sp>
    </p:spTree>
    <p:extLst>
      <p:ext uri="{BB962C8B-B14F-4D97-AF65-F5344CB8AC3E}">
        <p14:creationId xmlns:p14="http://schemas.microsoft.com/office/powerpoint/2010/main" val="5498318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635C8FC6-2218-1250-EC1C-7E1C46D0381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3721810" y="211388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3721808" y="4395409"/>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3721807" y="515591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3721806" y="5916426"/>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3721810" y="287439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3721809" y="3634900"/>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6494532" y="2113882"/>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Definite - because there is only one and there is no confusion.</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6494530" y="4395409"/>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Possessive means owned by or belonged to.</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6494529" y="5155918"/>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Quantifiers mean how much or how many.</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6494528" y="5916426"/>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Numbers are numbers!</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6494532" y="2874391"/>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It is unspecific – indefinite. </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6494531" y="3634900"/>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Demonstrative means to point at or show.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3721809" y="1289919"/>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6494531" y="1289919"/>
            <a:ext cx="5297403"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Etymology / Root Meaning</a:t>
            </a:r>
          </a:p>
        </p:txBody>
      </p:sp>
    </p:spTree>
    <p:extLst>
      <p:ext uri="{BB962C8B-B14F-4D97-AF65-F5344CB8AC3E}">
        <p14:creationId xmlns:p14="http://schemas.microsoft.com/office/powerpoint/2010/main" val="2261843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13C34-AB58-EA7D-B302-6515DEC8444A}"/>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71D31A01-BB7D-B4E8-DA2B-8A13734F64F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31A7A9A-B83F-AAA2-E4BE-E89CC69A8F63}"/>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263E8978-5381-EBDC-0FB9-E883D71A92A5}"/>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D69E0596-271E-CAE1-D7C4-551E81C80C38}"/>
              </a:ext>
            </a:extLst>
          </p:cNvPr>
          <p:cNvSpPr txBox="1">
            <a:spLocks/>
          </p:cNvSpPr>
          <p:nvPr/>
        </p:nvSpPr>
        <p:spPr>
          <a:xfrm>
            <a:off x="502730" y="364078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6D904652-C660-4592-571F-10BD73459E9D}"/>
              </a:ext>
            </a:extLst>
          </p:cNvPr>
          <p:cNvSpPr txBox="1">
            <a:spLocks/>
          </p:cNvSpPr>
          <p:nvPr/>
        </p:nvSpPr>
        <p:spPr>
          <a:xfrm>
            <a:off x="493630" y="4390347"/>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943C39D7-4D8A-F2B4-2E59-2B3ED045ECCD}"/>
              </a:ext>
            </a:extLst>
          </p:cNvPr>
          <p:cNvSpPr txBox="1">
            <a:spLocks/>
          </p:cNvSpPr>
          <p:nvPr/>
        </p:nvSpPr>
        <p:spPr>
          <a:xfrm>
            <a:off x="502730" y="2891229"/>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B3D4CAE9-F5C1-F97B-48C5-561EF61B95AE}"/>
              </a:ext>
            </a:extLst>
          </p:cNvPr>
          <p:cNvSpPr txBox="1">
            <a:spLocks/>
          </p:cNvSpPr>
          <p:nvPr/>
        </p:nvSpPr>
        <p:spPr>
          <a:xfrm>
            <a:off x="493629" y="515387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1967BEE0-C4A5-460B-874F-E9B1ED01B220}"/>
              </a:ext>
            </a:extLst>
          </p:cNvPr>
          <p:cNvSpPr txBox="1">
            <a:spLocks/>
          </p:cNvSpPr>
          <p:nvPr/>
        </p:nvSpPr>
        <p:spPr>
          <a:xfrm>
            <a:off x="3701816" y="210678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9E588A58-34BF-D321-FC00-DD99EB967D84}"/>
              </a:ext>
            </a:extLst>
          </p:cNvPr>
          <p:cNvSpPr txBox="1">
            <a:spLocks/>
          </p:cNvSpPr>
          <p:nvPr/>
        </p:nvSpPr>
        <p:spPr>
          <a:xfrm>
            <a:off x="3701814" y="4398575"/>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4A4A9A67-F392-1FBC-FF23-E7B5B4F126B6}"/>
              </a:ext>
            </a:extLst>
          </p:cNvPr>
          <p:cNvSpPr txBox="1">
            <a:spLocks/>
          </p:cNvSpPr>
          <p:nvPr/>
        </p:nvSpPr>
        <p:spPr>
          <a:xfrm>
            <a:off x="3701813" y="514732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A4B24B5B-A65D-1733-D601-1CA91ABD53A1}"/>
              </a:ext>
            </a:extLst>
          </p:cNvPr>
          <p:cNvSpPr txBox="1">
            <a:spLocks/>
          </p:cNvSpPr>
          <p:nvPr/>
        </p:nvSpPr>
        <p:spPr>
          <a:xfrm>
            <a:off x="3701812" y="590933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CA695B7B-15EE-7E28-6CAD-36FC5CC31E12}"/>
              </a:ext>
            </a:extLst>
          </p:cNvPr>
          <p:cNvSpPr txBox="1">
            <a:spLocks/>
          </p:cNvSpPr>
          <p:nvPr/>
        </p:nvSpPr>
        <p:spPr>
          <a:xfrm>
            <a:off x="3701816" y="291997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0148287E-E591-1B73-7386-E50D9A194458}"/>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52CFE8D-E660-48A7-3E8C-6AE18822816D}"/>
              </a:ext>
            </a:extLst>
          </p:cNvPr>
          <p:cNvSpPr txBox="1">
            <a:spLocks/>
          </p:cNvSpPr>
          <p:nvPr/>
        </p:nvSpPr>
        <p:spPr>
          <a:xfrm>
            <a:off x="3701815" y="364982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6" name="Title 1">
            <a:extLst>
              <a:ext uri="{FF2B5EF4-FFF2-40B4-BE49-F238E27FC236}">
                <a16:creationId xmlns:a16="http://schemas.microsoft.com/office/drawing/2014/main" id="{0B7F0823-D0CB-4833-6CE8-AB40B0E37EDF}"/>
              </a:ext>
            </a:extLst>
          </p:cNvPr>
          <p:cNvSpPr txBox="1">
            <a:spLocks/>
          </p:cNvSpPr>
          <p:nvPr/>
        </p:nvSpPr>
        <p:spPr>
          <a:xfrm>
            <a:off x="6454534" y="208126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rocket</a:t>
            </a:r>
            <a:r>
              <a:rPr lang="en-GB" sz="2000" dirty="0">
                <a:solidFill>
                  <a:srgbClr val="FFFF00"/>
                </a:solidFill>
                <a:latin typeface="+mn-lt"/>
                <a:ea typeface="Andika"/>
                <a:cs typeface="Andika"/>
              </a:rPr>
              <a:t> </a:t>
            </a:r>
          </a:p>
        </p:txBody>
      </p:sp>
      <p:sp>
        <p:nvSpPr>
          <p:cNvPr id="17" name="Title 1">
            <a:extLst>
              <a:ext uri="{FF2B5EF4-FFF2-40B4-BE49-F238E27FC236}">
                <a16:creationId xmlns:a16="http://schemas.microsoft.com/office/drawing/2014/main" id="{35D586B4-334A-CD10-4EEA-65AB1DC2E198}"/>
              </a:ext>
            </a:extLst>
          </p:cNvPr>
          <p:cNvSpPr txBox="1">
            <a:spLocks/>
          </p:cNvSpPr>
          <p:nvPr/>
        </p:nvSpPr>
        <p:spPr>
          <a:xfrm>
            <a:off x="6454532" y="4373052"/>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19" name="Title 1">
            <a:extLst>
              <a:ext uri="{FF2B5EF4-FFF2-40B4-BE49-F238E27FC236}">
                <a16:creationId xmlns:a16="http://schemas.microsoft.com/office/drawing/2014/main" id="{C12CCEA7-2013-C576-DA2E-4B11D842DFA1}"/>
              </a:ext>
            </a:extLst>
          </p:cNvPr>
          <p:cNvSpPr txBox="1">
            <a:spLocks/>
          </p:cNvSpPr>
          <p:nvPr/>
        </p:nvSpPr>
        <p:spPr>
          <a:xfrm>
            <a:off x="6454531" y="5121805"/>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0" name="Title 1">
            <a:extLst>
              <a:ext uri="{FF2B5EF4-FFF2-40B4-BE49-F238E27FC236}">
                <a16:creationId xmlns:a16="http://schemas.microsoft.com/office/drawing/2014/main" id="{11D45ABA-E862-4BF9-B90D-177329C4BD34}"/>
              </a:ext>
            </a:extLst>
          </p:cNvPr>
          <p:cNvSpPr txBox="1">
            <a:spLocks/>
          </p:cNvSpPr>
          <p:nvPr/>
        </p:nvSpPr>
        <p:spPr>
          <a:xfrm>
            <a:off x="6454530" y="5883808"/>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1" name="Title 1">
            <a:extLst>
              <a:ext uri="{FF2B5EF4-FFF2-40B4-BE49-F238E27FC236}">
                <a16:creationId xmlns:a16="http://schemas.microsoft.com/office/drawing/2014/main" id="{4DF779E1-313C-D30D-6BA2-D517A0E3A45B}"/>
              </a:ext>
            </a:extLst>
          </p:cNvPr>
          <p:cNvSpPr txBox="1">
            <a:spLocks/>
          </p:cNvSpPr>
          <p:nvPr/>
        </p:nvSpPr>
        <p:spPr>
          <a:xfrm>
            <a:off x="6454534" y="289445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2" name="Title 1">
            <a:extLst>
              <a:ext uri="{FF2B5EF4-FFF2-40B4-BE49-F238E27FC236}">
                <a16:creationId xmlns:a16="http://schemas.microsoft.com/office/drawing/2014/main" id="{ADE73856-39FA-CC24-C920-FC5E3714B7DA}"/>
              </a:ext>
            </a:extLst>
          </p:cNvPr>
          <p:cNvSpPr txBox="1">
            <a:spLocks/>
          </p:cNvSpPr>
          <p:nvPr/>
        </p:nvSpPr>
        <p:spPr>
          <a:xfrm>
            <a:off x="6454533" y="3624299"/>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3" name="Title 1">
            <a:extLst>
              <a:ext uri="{FF2B5EF4-FFF2-40B4-BE49-F238E27FC236}">
                <a16:creationId xmlns:a16="http://schemas.microsoft.com/office/drawing/2014/main" id="{8BC23E87-509B-5ADA-1C07-EC09D1857430}"/>
              </a:ext>
            </a:extLst>
          </p:cNvPr>
          <p:cNvSpPr txBox="1">
            <a:spLocks/>
          </p:cNvSpPr>
          <p:nvPr/>
        </p:nvSpPr>
        <p:spPr>
          <a:xfrm>
            <a:off x="9216357" y="208126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red rocket</a:t>
            </a:r>
            <a:r>
              <a:rPr lang="en-GB" sz="2000" dirty="0">
                <a:solidFill>
                  <a:srgbClr val="FFFF00"/>
                </a:solidFill>
                <a:latin typeface="+mn-lt"/>
                <a:ea typeface="Andika"/>
                <a:cs typeface="Andika"/>
              </a:rPr>
              <a:t> </a:t>
            </a:r>
          </a:p>
        </p:txBody>
      </p:sp>
      <p:sp>
        <p:nvSpPr>
          <p:cNvPr id="27" name="Title 1">
            <a:extLst>
              <a:ext uri="{FF2B5EF4-FFF2-40B4-BE49-F238E27FC236}">
                <a16:creationId xmlns:a16="http://schemas.microsoft.com/office/drawing/2014/main" id="{8C5A5DE4-F97D-04B5-75DB-29A053D41386}"/>
              </a:ext>
            </a:extLst>
          </p:cNvPr>
          <p:cNvSpPr txBox="1">
            <a:spLocks/>
          </p:cNvSpPr>
          <p:nvPr/>
        </p:nvSpPr>
        <p:spPr>
          <a:xfrm>
            <a:off x="9216355" y="4373052"/>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8" name="Title 1">
            <a:extLst>
              <a:ext uri="{FF2B5EF4-FFF2-40B4-BE49-F238E27FC236}">
                <a16:creationId xmlns:a16="http://schemas.microsoft.com/office/drawing/2014/main" id="{F30C9A0B-3134-83BE-8A9B-DE69BB439F38}"/>
              </a:ext>
            </a:extLst>
          </p:cNvPr>
          <p:cNvSpPr txBox="1">
            <a:spLocks/>
          </p:cNvSpPr>
          <p:nvPr/>
        </p:nvSpPr>
        <p:spPr>
          <a:xfrm>
            <a:off x="9216354" y="5121805"/>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9" name="Title 1">
            <a:extLst>
              <a:ext uri="{FF2B5EF4-FFF2-40B4-BE49-F238E27FC236}">
                <a16:creationId xmlns:a16="http://schemas.microsoft.com/office/drawing/2014/main" id="{A03BB0CE-3758-690E-4FC2-FB70997ED767}"/>
              </a:ext>
            </a:extLst>
          </p:cNvPr>
          <p:cNvSpPr txBox="1">
            <a:spLocks/>
          </p:cNvSpPr>
          <p:nvPr/>
        </p:nvSpPr>
        <p:spPr>
          <a:xfrm>
            <a:off x="9216353" y="5883808"/>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30" name="Title 1">
            <a:extLst>
              <a:ext uri="{FF2B5EF4-FFF2-40B4-BE49-F238E27FC236}">
                <a16:creationId xmlns:a16="http://schemas.microsoft.com/office/drawing/2014/main" id="{C3A24D6B-F480-8297-488C-676F6923F470}"/>
              </a:ext>
            </a:extLst>
          </p:cNvPr>
          <p:cNvSpPr txBox="1">
            <a:spLocks/>
          </p:cNvSpPr>
          <p:nvPr/>
        </p:nvSpPr>
        <p:spPr>
          <a:xfrm>
            <a:off x="9216357" y="289445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1" name="Title 1">
            <a:extLst>
              <a:ext uri="{FF2B5EF4-FFF2-40B4-BE49-F238E27FC236}">
                <a16:creationId xmlns:a16="http://schemas.microsoft.com/office/drawing/2014/main" id="{87BC2071-57E1-6B72-7A3D-52EA832862F2}"/>
              </a:ext>
            </a:extLst>
          </p:cNvPr>
          <p:cNvSpPr txBox="1">
            <a:spLocks/>
          </p:cNvSpPr>
          <p:nvPr/>
        </p:nvSpPr>
        <p:spPr>
          <a:xfrm>
            <a:off x="9216356" y="3624299"/>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2" name="Title 1">
            <a:extLst>
              <a:ext uri="{FF2B5EF4-FFF2-40B4-BE49-F238E27FC236}">
                <a16:creationId xmlns:a16="http://schemas.microsoft.com/office/drawing/2014/main" id="{6996DA58-1204-7C19-D47D-263D659F2AD9}"/>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71675F91-8174-EBE5-8FFF-E498608F1BC8}"/>
              </a:ext>
            </a:extLst>
          </p:cNvPr>
          <p:cNvSpPr txBox="1">
            <a:spLocks/>
          </p:cNvSpPr>
          <p:nvPr/>
        </p:nvSpPr>
        <p:spPr>
          <a:xfrm>
            <a:off x="3701815" y="1282824"/>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4" name="Title 1">
            <a:extLst>
              <a:ext uri="{FF2B5EF4-FFF2-40B4-BE49-F238E27FC236}">
                <a16:creationId xmlns:a16="http://schemas.microsoft.com/office/drawing/2014/main" id="{A1DD35B9-C18A-9E76-9DFF-B1A718C04441}"/>
              </a:ext>
            </a:extLst>
          </p:cNvPr>
          <p:cNvSpPr txBox="1">
            <a:spLocks/>
          </p:cNvSpPr>
          <p:nvPr/>
        </p:nvSpPr>
        <p:spPr>
          <a:xfrm>
            <a:off x="6454533"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 phrase</a:t>
            </a:r>
          </a:p>
        </p:txBody>
      </p:sp>
      <p:sp>
        <p:nvSpPr>
          <p:cNvPr id="35" name="Title 1">
            <a:extLst>
              <a:ext uri="{FF2B5EF4-FFF2-40B4-BE49-F238E27FC236}">
                <a16:creationId xmlns:a16="http://schemas.microsoft.com/office/drawing/2014/main" id="{97EE3E54-E558-F298-3A23-ABEFB14B5A52}"/>
              </a:ext>
            </a:extLst>
          </p:cNvPr>
          <p:cNvSpPr txBox="1">
            <a:spLocks/>
          </p:cNvSpPr>
          <p:nvPr/>
        </p:nvSpPr>
        <p:spPr>
          <a:xfrm>
            <a:off x="9216356"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Expanded noun phrase</a:t>
            </a:r>
          </a:p>
        </p:txBody>
      </p:sp>
    </p:spTree>
    <p:extLst>
      <p:ext uri="{BB962C8B-B14F-4D97-AF65-F5344CB8AC3E}">
        <p14:creationId xmlns:p14="http://schemas.microsoft.com/office/powerpoint/2010/main" val="4582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500"/>
                                        <p:tgtEl>
                                          <p:spTgt spid="12"/>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fade">
                                      <p:cBhvr>
                                        <p:cTn id="94" dur="500"/>
                                        <p:tgtEl>
                                          <p:spTgt spid="19"/>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fade">
                                      <p:cBhvr>
                                        <p:cTn id="99" dur="500"/>
                                        <p:tgtEl>
                                          <p:spTgt spid="1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500"/>
                                        <p:tgtEl>
                                          <p:spTgt spid="20"/>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0" grpId="0" animBg="1"/>
      <p:bldP spid="11" grpId="0" animBg="1"/>
      <p:bldP spid="12" grpId="0" animBg="1"/>
      <p:bldP spid="13" grpId="0" animBg="1"/>
      <p:bldP spid="14" grpId="0" animBg="1"/>
      <p:bldP spid="16" grpId="0" animBg="1"/>
      <p:bldP spid="18" grpId="0" animBg="1"/>
      <p:bldP spid="6" grpId="0" animBg="1"/>
      <p:bldP spid="17" grpId="0" animBg="1"/>
      <p:bldP spid="19" grpId="0" animBg="1"/>
      <p:bldP spid="20" grpId="0" animBg="1"/>
      <p:bldP spid="21" grpId="0" animBg="1"/>
      <p:bldP spid="22" grpId="0" animBg="1"/>
      <p:bldP spid="23" grpId="0" animBg="1"/>
      <p:bldP spid="27" grpId="0" animBg="1"/>
      <p:bldP spid="28" grpId="0" animBg="1"/>
      <p:bldP spid="29" grpId="0" animBg="1"/>
      <p:bldP spid="30" grpId="0" animBg="1"/>
      <p:bldP spid="3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class went quiet.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dog ran into the school.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girls’ team was better at football than the boys’ team.</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That boy kicked the ball.</a:t>
            </a:r>
          </a:p>
        </p:txBody>
      </p:sp>
      <p:sp>
        <p:nvSpPr>
          <p:cNvPr id="25" name="Title 1">
            <a:extLst>
              <a:ext uri="{FF2B5EF4-FFF2-40B4-BE49-F238E27FC236}">
                <a16:creationId xmlns:a16="http://schemas.microsoft.com/office/drawing/2014/main" id="{3D7188DF-B998-B99F-610C-1CECE47745F2}"/>
              </a:ext>
            </a:extLst>
          </p:cNvPr>
          <p:cNvSpPr txBox="1">
            <a:spLocks/>
          </p:cNvSpPr>
          <p:nvPr/>
        </p:nvSpPr>
        <p:spPr>
          <a:xfrm>
            <a:off x="347446"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class went quiet.</a:t>
            </a:r>
          </a:p>
        </p:txBody>
      </p:sp>
      <p:sp>
        <p:nvSpPr>
          <p:cNvPr id="26" name="Title 1">
            <a:extLst>
              <a:ext uri="{FF2B5EF4-FFF2-40B4-BE49-F238E27FC236}">
                <a16:creationId xmlns:a16="http://schemas.microsoft.com/office/drawing/2014/main" id="{251DADA2-F30E-BEF9-13D6-7B0DCF879392}"/>
              </a:ext>
            </a:extLst>
          </p:cNvPr>
          <p:cNvSpPr txBox="1">
            <a:spLocks/>
          </p:cNvSpPr>
          <p:nvPr/>
        </p:nvSpPr>
        <p:spPr>
          <a:xfrm>
            <a:off x="347446"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dog ran into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school.</a:t>
            </a:r>
          </a:p>
        </p:txBody>
      </p:sp>
      <p:sp>
        <p:nvSpPr>
          <p:cNvPr id="27" name="Title 1">
            <a:extLst>
              <a:ext uri="{FF2B5EF4-FFF2-40B4-BE49-F238E27FC236}">
                <a16:creationId xmlns:a16="http://schemas.microsoft.com/office/drawing/2014/main" id="{5114A4FD-4EDA-8DCB-4A74-4C1892CB9936}"/>
              </a:ext>
            </a:extLst>
          </p:cNvPr>
          <p:cNvSpPr txBox="1">
            <a:spLocks/>
          </p:cNvSpPr>
          <p:nvPr/>
        </p:nvSpPr>
        <p:spPr>
          <a:xfrm>
            <a:off x="347446"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 </a:t>
            </a:r>
            <a:r>
              <a:rPr lang="en-GB" sz="2400" dirty="0">
                <a:solidFill>
                  <a:schemeClr val="bg1"/>
                </a:solidFill>
                <a:latin typeface="+mn-lt"/>
                <a:ea typeface="Andika"/>
                <a:cs typeface="Andika"/>
              </a:rPr>
              <a:t>girls’ team was better at football than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team.</a:t>
            </a:r>
          </a:p>
        </p:txBody>
      </p:sp>
      <p:sp>
        <p:nvSpPr>
          <p:cNvPr id="28" name="Title 1">
            <a:extLst>
              <a:ext uri="{FF2B5EF4-FFF2-40B4-BE49-F238E27FC236}">
                <a16:creationId xmlns:a16="http://schemas.microsoft.com/office/drawing/2014/main" id="{235FFEFE-C9B0-6B4F-BA0C-DAFCC2EA53DB}"/>
              </a:ext>
            </a:extLst>
          </p:cNvPr>
          <p:cNvSpPr txBox="1">
            <a:spLocks/>
          </p:cNvSpPr>
          <p:nvPr/>
        </p:nvSpPr>
        <p:spPr>
          <a:xfrm>
            <a:off x="347446"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29" name="Title 1">
            <a:extLst>
              <a:ext uri="{FF2B5EF4-FFF2-40B4-BE49-F238E27FC236}">
                <a16:creationId xmlns:a16="http://schemas.microsoft.com/office/drawing/2014/main" id="{E7F6BFFE-CD18-50DB-9BE1-4BC89154F9C2}"/>
              </a:ext>
            </a:extLst>
          </p:cNvPr>
          <p:cNvSpPr txBox="1">
            <a:spLocks/>
          </p:cNvSpPr>
          <p:nvPr/>
        </p:nvSpPr>
        <p:spPr>
          <a:xfrm>
            <a:off x="347442"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boy kicked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ball.</a:t>
            </a:r>
          </a:p>
        </p:txBody>
      </p:sp>
    </p:spTree>
    <p:extLst>
      <p:ext uri="{BB962C8B-B14F-4D97-AF65-F5344CB8AC3E}">
        <p14:creationId xmlns:p14="http://schemas.microsoft.com/office/powerpoint/2010/main" val="163015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My ball bounced into his goal.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Her ball bounced into their goal.</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Three balls bounced into my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Many balls bounced into a goal.</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5" y="175736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5" y="273887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5" y="3720089"/>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5" y="4641273"/>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4" y="565265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Tree>
    <p:extLst>
      <p:ext uri="{BB962C8B-B14F-4D97-AF65-F5344CB8AC3E}">
        <p14:creationId xmlns:p14="http://schemas.microsoft.com/office/powerpoint/2010/main" val="64545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6" y="175736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6" y="273887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6" y="3720089"/>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6" y="4641273"/>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5" y="5652655"/>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
        <p:nvSpPr>
          <p:cNvPr id="2" name="Title 1">
            <a:extLst>
              <a:ext uri="{FF2B5EF4-FFF2-40B4-BE49-F238E27FC236}">
                <a16:creationId xmlns:a16="http://schemas.microsoft.com/office/drawing/2014/main" id="{9BE14983-5824-6636-27A5-7F07D317F031}"/>
              </a:ext>
            </a:extLst>
          </p:cNvPr>
          <p:cNvSpPr txBox="1">
            <a:spLocks/>
          </p:cNvSpPr>
          <p:nvPr/>
        </p:nvSpPr>
        <p:spPr>
          <a:xfrm>
            <a:off x="7422502" y="1757360"/>
            <a:ext cx="4351576" cy="459234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see how the determiners give information about the ball and the goal?</a:t>
            </a:r>
          </a:p>
        </p:txBody>
      </p:sp>
    </p:spTree>
    <p:extLst>
      <p:ext uri="{BB962C8B-B14F-4D97-AF65-F5344CB8AC3E}">
        <p14:creationId xmlns:p14="http://schemas.microsoft.com/office/powerpoint/2010/main" val="26843411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9B4D1-3212-82DC-068D-95B89C4CDA9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0E32F17-7B2E-CE09-801B-DF71D69F6A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C0B2F77-BF2C-3DA5-9E37-10FE86A17521}"/>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3396F7B3-CF7D-E273-A141-3EC95CEC35BF}"/>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past? </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130AC067-A761-5E35-B326-7064022EBC86}"/>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alliteration?</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C6204280-8EDC-9C8D-76BE-6346E388E983}"/>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(Common, proper,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FFFF0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42129597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the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the gate!</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47443"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gate!</a:t>
            </a:r>
          </a:p>
        </p:txBody>
      </p:sp>
    </p:spTree>
    <p:extLst>
      <p:ext uri="{BB962C8B-B14F-4D97-AF65-F5344CB8AC3E}">
        <p14:creationId xmlns:p14="http://schemas.microsoft.com/office/powerpoint/2010/main" val="143135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347444"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Tree>
    <p:extLst>
      <p:ext uri="{BB962C8B-B14F-4D97-AF65-F5344CB8AC3E}">
        <p14:creationId xmlns:p14="http://schemas.microsoft.com/office/powerpoint/2010/main" val="176587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ED88970-2F52-CF4B-6CDC-C2B2A4F9D2C0}"/>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EDD857D0-11A3-4654-18AE-17E2C79D8FFE}"/>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239985" y="530352"/>
            <a:ext cx="11699466"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2652C450-B6F2-B453-5B72-A75135978CB0}"/>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“Children” is a determiner.</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B31D27B1-3A44-B75A-FBC7-BAE43AAA3000}"/>
              </a:ext>
            </a:extLst>
          </p:cNvPr>
          <p:cNvSpPr txBox="1"/>
          <p:nvPr/>
        </p:nvSpPr>
        <p:spPr>
          <a:xfrm>
            <a:off x="342900" y="2038796"/>
            <a:ext cx="11596551" cy="2308324"/>
          </a:xfrm>
          <a:prstGeom prst="rect">
            <a:avLst/>
          </a:prstGeom>
          <a:noFill/>
        </p:spPr>
        <p:txBody>
          <a:bodyPr wrap="square" rtlCol="0">
            <a:spAutoFit/>
          </a:bodyPr>
          <a:lstStyle/>
          <a:p>
            <a:pPr algn="ctr"/>
            <a:r>
              <a:rPr lang="en-GB" sz="7200" dirty="0">
                <a:solidFill>
                  <a:srgbClr val="FFFF00"/>
                </a:solidFill>
                <a:latin typeface="Andika" panose="02000000000000000000" pitchFamily="2" charset="0"/>
              </a:rPr>
              <a:t>“Children” is </a:t>
            </a:r>
            <a:r>
              <a:rPr lang="en-GB" sz="7200" u="sng" dirty="0">
                <a:solidFill>
                  <a:srgbClr val="FFFF00"/>
                </a:solidFill>
                <a:latin typeface="Andika" panose="02000000000000000000" pitchFamily="2" charset="0"/>
              </a:rPr>
              <a:t>NOT</a:t>
            </a:r>
            <a:br>
              <a:rPr lang="en-GB" sz="7200" dirty="0">
                <a:solidFill>
                  <a:srgbClr val="FFFF00"/>
                </a:solidFill>
                <a:latin typeface="Andika" panose="02000000000000000000" pitchFamily="2" charset="0"/>
              </a:rPr>
            </a:br>
            <a:r>
              <a:rPr lang="en-GB" sz="7200" dirty="0">
                <a:solidFill>
                  <a:srgbClr val="FFFF00"/>
                </a:solidFill>
                <a:latin typeface="Andika" panose="02000000000000000000" pitchFamily="2" charset="0"/>
              </a:rPr>
              <a:t>a determiner.</a:t>
            </a:r>
          </a:p>
        </p:txBody>
      </p:sp>
      <p:sp>
        <p:nvSpPr>
          <p:cNvPr id="10" name="TextBox 9">
            <a:extLst>
              <a:ext uri="{FF2B5EF4-FFF2-40B4-BE49-F238E27FC236}">
                <a16:creationId xmlns:a16="http://schemas.microsoft.com/office/drawing/2014/main" id="{256E1AC1-6156-5D18-13AC-AFBFF27D9FA5}"/>
              </a:ext>
            </a:extLst>
          </p:cNvPr>
          <p:cNvSpPr txBox="1"/>
          <p:nvPr/>
        </p:nvSpPr>
        <p:spPr>
          <a:xfrm>
            <a:off x="528636" y="543320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Children</a:t>
            </a:r>
            <a:r>
              <a:rPr lang="en-GB" sz="3200" dirty="0">
                <a:solidFill>
                  <a:schemeClr val="bg1"/>
                </a:solidFill>
                <a:latin typeface="Andika" panose="02000000000000000000" pitchFamily="2" charset="0"/>
              </a:rPr>
              <a:t>” is a noun. </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9A70B72C-94BB-8BB4-A5D7-3A2E4457C92A}"/>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278255" y="530352"/>
            <a:ext cx="11661196"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E9F3561-16BA-D94D-392D-3CDEAB5B25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5ED6B9B1-6AD2-B37E-2C30-AA37DC290CB0}"/>
              </a:ext>
            </a:extLst>
          </p:cNvPr>
          <p:cNvSpPr txBox="1"/>
          <p:nvPr/>
        </p:nvSpPr>
        <p:spPr>
          <a:xfrm>
            <a:off x="252544" y="2038796"/>
            <a:ext cx="11686907"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
        <p:nvSpPr>
          <p:cNvPr id="2" name="TextBox 1">
            <a:extLst>
              <a:ext uri="{FF2B5EF4-FFF2-40B4-BE49-F238E27FC236}">
                <a16:creationId xmlns:a16="http://schemas.microsoft.com/office/drawing/2014/main" id="{F80761E4-7F5B-F3DE-1321-EB92DF6B372C}"/>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Few</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6" name="TextBox 5">
            <a:extLst>
              <a:ext uri="{FF2B5EF4-FFF2-40B4-BE49-F238E27FC236}">
                <a16:creationId xmlns:a16="http://schemas.microsoft.com/office/drawing/2014/main" id="{5E3BFD1C-0345-A6CF-EA0A-C98896387151}"/>
              </a:ext>
            </a:extLst>
          </p:cNvPr>
          <p:cNvSpPr txBox="1"/>
          <p:nvPr/>
        </p:nvSpPr>
        <p:spPr>
          <a:xfrm>
            <a:off x="239985" y="2038796"/>
            <a:ext cx="11699466"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can be a determiner.</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342E7C59-661A-204C-CC86-0C1CDC1D632C}"/>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is NOT a determiner.</a:t>
            </a:r>
          </a:p>
        </p:txBody>
      </p:sp>
      <p:sp>
        <p:nvSpPr>
          <p:cNvPr id="6" name="TextBox 5">
            <a:extLst>
              <a:ext uri="{FF2B5EF4-FFF2-40B4-BE49-F238E27FC236}">
                <a16:creationId xmlns:a16="http://schemas.microsoft.com/office/drawing/2014/main" id="{FFEF8E6D-EA05-B401-CD3C-F7E43D3A2987}"/>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“Table” is a common noun. </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9F8287-5884-79FF-6A72-D8BD4FEEDEA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A2CD787C-F9DA-D66F-4619-6B2A0BE5B1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2AF9170-92F1-ED28-DF2F-3C7CC3CC7D72}"/>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C3804BEB-586D-9C52-247A-1D4FE81DEADA}"/>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past? </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AF9C0DBB-4AD9-09F2-E965-571DE2B0CEC3}"/>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alliteration?</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525332EF-3DF9-D30B-77D9-664BD017F720}"/>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32164005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7F792432-12CA-B9D7-C90C-9D8EA246BC9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730EA7D9-2F10-8C00-6C58-AF6A5D23BAA2}"/>
              </a:ext>
            </a:extLst>
          </p:cNvPr>
          <p:cNvSpPr txBox="1"/>
          <p:nvPr/>
        </p:nvSpPr>
        <p:spPr>
          <a:xfrm>
            <a:off x="227421" y="2038796"/>
            <a:ext cx="11712030"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can be a determiner.</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61D6A77-3A1A-5BD4-EB1A-CB658C666124}"/>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is NOT a determiner.</a:t>
            </a:r>
          </a:p>
        </p:txBody>
      </p:sp>
      <p:sp>
        <p:nvSpPr>
          <p:cNvPr id="5" name="TextBox 4">
            <a:extLst>
              <a:ext uri="{FF2B5EF4-FFF2-40B4-BE49-F238E27FC236}">
                <a16:creationId xmlns:a16="http://schemas.microsoft.com/office/drawing/2014/main" id="{F663374F-CEC6-1823-E412-9A1437D818DB}"/>
              </a:ext>
            </a:extLst>
          </p:cNvPr>
          <p:cNvSpPr txBox="1"/>
          <p:nvPr/>
        </p:nvSpPr>
        <p:spPr>
          <a:xfrm>
            <a:off x="528636" y="4914911"/>
            <a:ext cx="10990218"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“Teachers” is a common noun.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It is not a determiner.</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B4D78-92B4-0590-CAB0-677D218A9369}"/>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E0B060E2-FCF1-6571-69E7-93B21459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78C14D7B-F870-5D22-16A1-6F0696FB3739}"/>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27ED67C7-D893-9CB2-FEE7-DF0711F6209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5" name="TextBox 4">
            <a:extLst>
              <a:ext uri="{FF2B5EF4-FFF2-40B4-BE49-F238E27FC236}">
                <a16:creationId xmlns:a16="http://schemas.microsoft.com/office/drawing/2014/main" id="{4CD271C4-3BC9-3E1B-E1BE-A0A3BED3E1DA}"/>
              </a:ext>
            </a:extLst>
          </p:cNvPr>
          <p:cNvSpPr txBox="1"/>
          <p:nvPr/>
        </p:nvSpPr>
        <p:spPr>
          <a:xfrm>
            <a:off x="239984"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can be a determiner.</a:t>
            </a:r>
          </a:p>
        </p:txBody>
      </p:sp>
    </p:spTree>
    <p:extLst>
      <p:ext uri="{BB962C8B-B14F-4D97-AF65-F5344CB8AC3E}">
        <p14:creationId xmlns:p14="http://schemas.microsoft.com/office/powerpoint/2010/main" val="336573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F7985-9399-2877-D9E6-E8719FABE00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DE1821AC-47FB-2ABD-9B68-391E8CEAC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A34A1E3A-B21F-3E9D-6F80-AD390B371427}"/>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60DFACB5-A2B3-D8E9-D4CD-381DB5458F6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1377F094-BE45-88B4-0513-6E17F7C2EA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7" name="TextBox 6">
            <a:extLst>
              <a:ext uri="{FF2B5EF4-FFF2-40B4-BE49-F238E27FC236}">
                <a16:creationId xmlns:a16="http://schemas.microsoft.com/office/drawing/2014/main" id="{BCDD7D51-4A01-C8F1-7112-EFA78E4ADB4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is NOT a determiner.</a:t>
            </a:r>
          </a:p>
        </p:txBody>
      </p:sp>
      <p:sp>
        <p:nvSpPr>
          <p:cNvPr id="2" name="TextBox 1">
            <a:extLst>
              <a:ext uri="{FF2B5EF4-FFF2-40B4-BE49-F238E27FC236}">
                <a16:creationId xmlns:a16="http://schemas.microsoft.com/office/drawing/2014/main" id="{F002B7A7-C6C0-7DD1-80A7-461260C67359}"/>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“Cities” is a common noun NOT a determiner.</a:t>
            </a:r>
          </a:p>
        </p:txBody>
      </p:sp>
    </p:spTree>
    <p:extLst>
      <p:ext uri="{BB962C8B-B14F-4D97-AF65-F5344CB8AC3E}">
        <p14:creationId xmlns:p14="http://schemas.microsoft.com/office/powerpoint/2010/main" val="40550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FD8CA4A3-1CDC-A060-2719-0786034FFDE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Tree>
    <p:extLst>
      <p:ext uri="{BB962C8B-B14F-4D97-AF65-F5344CB8AC3E}">
        <p14:creationId xmlns:p14="http://schemas.microsoft.com/office/powerpoint/2010/main" val="71500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7394BD61-19C0-D6D1-A8F0-1DC660C6E8EB}"/>
              </a:ext>
            </a:extLst>
          </p:cNvPr>
          <p:cNvSpPr txBox="1"/>
          <p:nvPr/>
        </p:nvSpPr>
        <p:spPr>
          <a:xfrm>
            <a:off x="342900" y="2038796"/>
            <a:ext cx="1155137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
        <p:nvSpPr>
          <p:cNvPr id="2" name="TextBox 1">
            <a:extLst>
              <a:ext uri="{FF2B5EF4-FFF2-40B4-BE49-F238E27FC236}">
                <a16:creationId xmlns:a16="http://schemas.microsoft.com/office/drawing/2014/main" id="{BAAC4113-8606-08E4-C0A0-4110013C40A3}"/>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All</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178993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9AAFE-E4F4-9607-A9CA-9F3274D0ADFC}"/>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25328271-BF84-1AAA-4567-44B52119C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E9C539D-CC3C-FDC8-01DC-761C9E2B774D}"/>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BE4F03C7-2AC1-9BB5-F7BA-C61DABB08EB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DFD18D43-E09B-A119-ACE6-16980228278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Tree>
    <p:extLst>
      <p:ext uri="{BB962C8B-B14F-4D97-AF65-F5344CB8AC3E}">
        <p14:creationId xmlns:p14="http://schemas.microsoft.com/office/powerpoint/2010/main" val="342852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C8AA-8E62-B335-E3E9-EC045267D87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3DC313C4-6D7E-1D95-AF83-3DD740E8E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CB37288-12AD-2CAB-3B10-76C8658A4097}"/>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AD4263F-F2D2-C6FF-6809-3A34D95F20D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590EC300-0E13-99C3-B404-5A435DD521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CC7E35A-81C3-AF67-5BFA-CD107FE1D69C}"/>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NOT</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
        <p:nvSpPr>
          <p:cNvPr id="7" name="TextBox 6">
            <a:extLst>
              <a:ext uri="{FF2B5EF4-FFF2-40B4-BE49-F238E27FC236}">
                <a16:creationId xmlns:a16="http://schemas.microsoft.com/office/drawing/2014/main" id="{77DDA99D-0936-3E4A-9F46-986C8A936468}"/>
              </a:ext>
            </a:extLst>
          </p:cNvPr>
          <p:cNvSpPr txBox="1"/>
          <p:nvPr/>
        </p:nvSpPr>
        <p:spPr>
          <a:xfrm>
            <a:off x="528636" y="5047574"/>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“Blue” is an adjective not a determiner. </a:t>
            </a:r>
          </a:p>
        </p:txBody>
      </p:sp>
    </p:spTree>
    <p:extLst>
      <p:ext uri="{BB962C8B-B14F-4D97-AF65-F5344CB8AC3E}">
        <p14:creationId xmlns:p14="http://schemas.microsoft.com/office/powerpoint/2010/main" val="413831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35A1D-85F7-769A-3DCC-FCAB46C4028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1070C95D-3A92-5804-0AE8-667D62EFA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77F2E2DB-C5D1-7E6C-11A5-2DD156C5B877}"/>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63D1D6DE-07C1-FA45-B638-E8F740B04FD6}"/>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6CB8132E-D6EA-AC81-DFA6-1ED30E71D064}"/>
              </a:ext>
            </a:extLst>
          </p:cNvPr>
          <p:cNvSpPr txBox="1"/>
          <p:nvPr/>
        </p:nvSpPr>
        <p:spPr>
          <a:xfrm>
            <a:off x="227420"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Tree>
    <p:extLst>
      <p:ext uri="{BB962C8B-B14F-4D97-AF65-F5344CB8AC3E}">
        <p14:creationId xmlns:p14="http://schemas.microsoft.com/office/powerpoint/2010/main" val="143035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4DD6-F3CB-FA48-88AA-F67910C2724A}"/>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D30F832-CD9C-2B97-F218-2D26901C3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3A23D360-B763-358E-98A2-EE0AB783D3DB}"/>
              </a:ext>
            </a:extLst>
          </p:cNvPr>
          <p:cNvSpPr txBox="1">
            <a:spLocks/>
          </p:cNvSpPr>
          <p:nvPr/>
        </p:nvSpPr>
        <p:spPr>
          <a:xfrm>
            <a:off x="276087" y="530352"/>
            <a:ext cx="11663364" cy="609211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134D741A-E932-ACAA-8360-F84328B3795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7CC6C60-18FA-63EF-9877-2636D3939D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FB4986C0-D22A-F809-CA0F-50F2A6403A3F}"/>
              </a:ext>
            </a:extLst>
          </p:cNvPr>
          <p:cNvSpPr txBox="1"/>
          <p:nvPr/>
        </p:nvSpPr>
        <p:spPr>
          <a:xfrm>
            <a:off x="276086" y="2038796"/>
            <a:ext cx="1166336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
        <p:nvSpPr>
          <p:cNvPr id="5" name="TextBox 4">
            <a:extLst>
              <a:ext uri="{FF2B5EF4-FFF2-40B4-BE49-F238E27FC236}">
                <a16:creationId xmlns:a16="http://schemas.microsoft.com/office/drawing/2014/main" id="{3AC16D46-4AF8-B414-4847-78F8CDE26A5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Other</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37281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8FD12-5B95-D25F-61FE-45E78C6602B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4DE8A226-ED0D-B8FE-598B-6A326426CF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7454CBD-425B-0447-FD2E-0EBAE0631BBD}"/>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4B97C3AA-7D84-E03A-9118-17E746C22E74}"/>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past? </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4FCF4BC9-A466-111C-48CE-147533987FE1}"/>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EF7F94AD-033F-E465-057F-DE7DABEC497C}"/>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5929292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CDF35-307F-5A12-79E6-232859E7AD9E}"/>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DA0E612-E542-598D-F62E-761CA4A22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B9FFAB2B-7EF7-6D43-5753-359E6E064E7B}"/>
              </a:ext>
            </a:extLst>
          </p:cNvPr>
          <p:cNvSpPr>
            <a:spLocks noGrp="1"/>
          </p:cNvSpPr>
          <p:nvPr>
            <p:ph idx="1"/>
          </p:nvPr>
        </p:nvSpPr>
        <p:spPr>
          <a:xfrm>
            <a:off x="373471" y="530352"/>
            <a:ext cx="1156598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AED15E27-2FC0-8D16-7ACA-E9E686611C77}"/>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741504E-2525-F5DE-489D-CB7CF21BB89D}"/>
              </a:ext>
            </a:extLst>
          </p:cNvPr>
          <p:cNvSpPr txBox="1"/>
          <p:nvPr/>
        </p:nvSpPr>
        <p:spPr>
          <a:xfrm>
            <a:off x="360907" y="2038796"/>
            <a:ext cx="11578544"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can be a determiner.</a:t>
            </a:r>
          </a:p>
        </p:txBody>
      </p:sp>
    </p:spTree>
    <p:extLst>
      <p:ext uri="{BB962C8B-B14F-4D97-AF65-F5344CB8AC3E}">
        <p14:creationId xmlns:p14="http://schemas.microsoft.com/office/powerpoint/2010/main" val="34501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8572-8D5B-5E67-EF34-0BC275AB72DA}"/>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5445F2E4-E9E9-622A-5976-F4B4BD1F5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83338EA-02C0-EC8D-C949-55685C9ED326}"/>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BE6BE7A7-FEC8-3D89-FCB8-4C7D30BBE6E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8E6F4257-DA05-D636-35CE-7FF934A8D5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A1834FC2-841F-9F40-15FB-5CBE99BDA255}"/>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is NOT a determiner.</a:t>
            </a:r>
          </a:p>
        </p:txBody>
      </p:sp>
      <p:sp>
        <p:nvSpPr>
          <p:cNvPr id="5" name="TextBox 4">
            <a:extLst>
              <a:ext uri="{FF2B5EF4-FFF2-40B4-BE49-F238E27FC236}">
                <a16:creationId xmlns:a16="http://schemas.microsoft.com/office/drawing/2014/main" id="{B5064EA6-8DDE-4267-BD3B-86F06A2C94E6}"/>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“Quickly” is an adverb not </a:t>
            </a:r>
            <a:r>
              <a:rPr lang="en-GB" sz="3200">
                <a:solidFill>
                  <a:schemeClr val="bg1"/>
                </a:solidFill>
                <a:latin typeface="Andika" panose="02000000000000000000" pitchFamily="2" charset="0"/>
              </a:rPr>
              <a:t>a determiner.</a:t>
            </a:r>
            <a:endParaRPr lang="en-GB"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63417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E1E5F0FA-9611-2F59-1884-B569870B3057}"/>
              </a:ext>
            </a:extLst>
          </p:cNvPr>
          <p:cNvSpPr txBox="1">
            <a:spLocks/>
          </p:cNvSpPr>
          <p:nvPr/>
        </p:nvSpPr>
        <p:spPr>
          <a:xfrm>
            <a:off x="347445" y="2086955"/>
            <a:ext cx="11497109" cy="407745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effect was charming.</a:t>
            </a: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5" name="Title 1">
            <a:extLst>
              <a:ext uri="{FF2B5EF4-FFF2-40B4-BE49-F238E27FC236}">
                <a16:creationId xmlns:a16="http://schemas.microsoft.com/office/drawing/2014/main" id="{8DD2BF7D-FFE3-E128-831E-3144F58AB0DA}"/>
              </a:ext>
            </a:extLst>
          </p:cNvPr>
          <p:cNvSpPr txBox="1">
            <a:spLocks/>
          </p:cNvSpPr>
          <p:nvPr/>
        </p:nvSpPr>
        <p:spPr>
          <a:xfrm>
            <a:off x="380855" y="347694"/>
            <a:ext cx="11497109" cy="961360"/>
          </a:xfrm>
          <a:prstGeom prst="roundRect">
            <a:avLst>
              <a:gd name="adj" fmla="val 2757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5400" b="1" dirty="0">
                <a:solidFill>
                  <a:schemeClr val="bg1"/>
                </a:solidFill>
                <a:latin typeface="Andika" panose="02000000000000000000" pitchFamily="2" charset="0"/>
                <a:ea typeface="Andika"/>
                <a:cs typeface="Andika"/>
              </a:rPr>
              <a:t>AIMEE’S CHALLENGE!!!</a:t>
            </a:r>
          </a:p>
        </p:txBody>
      </p:sp>
      <p:sp>
        <p:nvSpPr>
          <p:cNvPr id="11" name="Title 1">
            <a:extLst>
              <a:ext uri="{FF2B5EF4-FFF2-40B4-BE49-F238E27FC236}">
                <a16:creationId xmlns:a16="http://schemas.microsoft.com/office/drawing/2014/main" id="{9E036A00-3018-E572-4770-B17AF81BA88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2" name="Title 1">
            <a:extLst>
              <a:ext uri="{FF2B5EF4-FFF2-40B4-BE49-F238E27FC236}">
                <a16:creationId xmlns:a16="http://schemas.microsoft.com/office/drawing/2014/main" id="{DD039203-04E3-5BCD-3856-E3AC3684F2F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3" name="Title 1">
            <a:extLst>
              <a:ext uri="{FF2B5EF4-FFF2-40B4-BE49-F238E27FC236}">
                <a16:creationId xmlns:a16="http://schemas.microsoft.com/office/drawing/2014/main" id="{70805DCF-5B41-97F1-21D1-BF48B2F9BD6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4" name="Title 1">
            <a:extLst>
              <a:ext uri="{FF2B5EF4-FFF2-40B4-BE49-F238E27FC236}">
                <a16:creationId xmlns:a16="http://schemas.microsoft.com/office/drawing/2014/main" id="{63E26EEE-EDFF-1952-5599-3193F1C286DA}"/>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5" name="Title 1">
            <a:extLst>
              <a:ext uri="{FF2B5EF4-FFF2-40B4-BE49-F238E27FC236}">
                <a16:creationId xmlns:a16="http://schemas.microsoft.com/office/drawing/2014/main" id="{9FF9B883-FE6C-CA10-9092-D79A7CA713A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7" name="Title 1">
            <a:extLst>
              <a:ext uri="{FF2B5EF4-FFF2-40B4-BE49-F238E27FC236}">
                <a16:creationId xmlns:a16="http://schemas.microsoft.com/office/drawing/2014/main" id="{8BEAB5E5-083D-6A3A-C1C5-DE97C77912B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8" name="Title 1">
            <a:extLst>
              <a:ext uri="{FF2B5EF4-FFF2-40B4-BE49-F238E27FC236}">
                <a16:creationId xmlns:a16="http://schemas.microsoft.com/office/drawing/2014/main" id="{F08DC011-699C-FFDE-B62C-4AA1A566B3E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the Boy's stocking, with a sprig of holly between his paws, the effect was charming.</a:t>
            </a:r>
          </a:p>
        </p:txBody>
      </p:sp>
      <p:sp>
        <p:nvSpPr>
          <p:cNvPr id="20" name="Title 1">
            <a:extLst>
              <a:ext uri="{FF2B5EF4-FFF2-40B4-BE49-F238E27FC236}">
                <a16:creationId xmlns:a16="http://schemas.microsoft.com/office/drawing/2014/main" id="{5828CFD3-DF19-239B-769C-75D23168666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 sprig of holly between his paws, the effect was charming.</a:t>
            </a:r>
          </a:p>
        </p:txBody>
      </p:sp>
      <p:sp>
        <p:nvSpPr>
          <p:cNvPr id="21" name="Title 1">
            <a:extLst>
              <a:ext uri="{FF2B5EF4-FFF2-40B4-BE49-F238E27FC236}">
                <a16:creationId xmlns:a16="http://schemas.microsoft.com/office/drawing/2014/main" id="{C22F501A-198A-DED6-D00D-B16E707D3A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his paws, the effect was charming.</a:t>
            </a:r>
          </a:p>
        </p:txBody>
      </p:sp>
      <p:sp>
        <p:nvSpPr>
          <p:cNvPr id="22" name="Title 1">
            <a:extLst>
              <a:ext uri="{FF2B5EF4-FFF2-40B4-BE49-F238E27FC236}">
                <a16:creationId xmlns:a16="http://schemas.microsoft.com/office/drawing/2014/main" id="{24CE23FD-88E3-E28F-1DB5-DB2F7B6B05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the effect was charming.</a:t>
            </a: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1785864" y="1228413"/>
            <a:ext cx="868708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pic>
        <p:nvPicPr>
          <p:cNvPr id="7" name="Picture 6" descr="A cartoon character wearing a person hat&#10;&#10;AI-generated content may be incorrect.">
            <a:extLst>
              <a:ext uri="{FF2B5EF4-FFF2-40B4-BE49-F238E27FC236}">
                <a16:creationId xmlns:a16="http://schemas.microsoft.com/office/drawing/2014/main" id="{532AE130-7E81-5794-E807-8EE1CA0BCC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185" y="211272"/>
            <a:ext cx="1511691" cy="1874334"/>
          </a:xfrm>
          <a:prstGeom prst="rect">
            <a:avLst/>
          </a:prstGeom>
        </p:spPr>
      </p:pic>
    </p:spTree>
    <p:extLst>
      <p:ext uri="{BB962C8B-B14F-4D97-AF65-F5344CB8AC3E}">
        <p14:creationId xmlns:p14="http://schemas.microsoft.com/office/powerpoint/2010/main" val="3957702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2 -0.12176 L -4.375E-6 -1.11111E-6 " pathEditMode="relative" rAng="0" ptsTypes="AA">
                                      <p:cBhvr>
                                        <p:cTn id="6" dur="5000" fill="hold"/>
                                        <p:tgtEl>
                                          <p:spTgt spid="7"/>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P spid="17" grpId="0" animBg="1"/>
      <p:bldP spid="18" grpId="0" animBg="1"/>
      <p:bldP spid="20" grpId="0" animBg="1"/>
      <p:bldP spid="21" grpId="0" animBg="1"/>
      <p:bldP spid="2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B862EF98-BD2D-8432-DC19-F62161667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on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3552825"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Articles</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192808"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192808"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my</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1825066"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several</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192808"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192808"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1825066"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this</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1825066"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that</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1825066"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your</a:t>
            </a:r>
          </a:p>
        </p:txBody>
      </p: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768328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4218D7F5-CB77-4435-A646-6B0447FE5168}"/>
              </a:ext>
            </a:extLst>
          </p:cNvPr>
          <p:cNvSpPr txBox="1">
            <a:spLocks/>
          </p:cNvSpPr>
          <p:nvPr/>
        </p:nvSpPr>
        <p:spPr>
          <a:xfrm>
            <a:off x="5739107"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400" dirty="0">
                <a:solidFill>
                  <a:schemeClr val="bg1"/>
                </a:solidFill>
                <a:latin typeface="Andika" panose="02000000000000000000" pitchFamily="2" charset="0"/>
                <a:ea typeface="Andika" panose="02000000000000000000" pitchFamily="2" charset="0"/>
                <a:cs typeface="Andika" panose="02000000000000000000" pitchFamily="2" charset="0"/>
              </a:rPr>
              <a:t>Demonstratives</a:t>
            </a:r>
          </a:p>
        </p:txBody>
      </p:sp>
      <p:sp>
        <p:nvSpPr>
          <p:cNvPr id="8" name="Title 1">
            <a:extLst>
              <a:ext uri="{FF2B5EF4-FFF2-40B4-BE49-F238E27FC236}">
                <a16:creationId xmlns:a16="http://schemas.microsoft.com/office/drawing/2014/main" id="{8851ED0F-7079-825B-2B68-5E651BD59C0C}"/>
              </a:ext>
            </a:extLst>
          </p:cNvPr>
          <p:cNvSpPr txBox="1">
            <a:spLocks/>
          </p:cNvSpPr>
          <p:nvPr/>
        </p:nvSpPr>
        <p:spPr>
          <a:xfrm>
            <a:off x="7925389" y="1482042"/>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Quantifiers</a:t>
            </a: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5521106"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BF6EF441-4AC9-CA99-5211-864507A58B64}"/>
              </a:ext>
            </a:extLst>
          </p:cNvPr>
          <p:cNvSpPr txBox="1">
            <a:spLocks/>
          </p:cNvSpPr>
          <p:nvPr/>
        </p:nvSpPr>
        <p:spPr>
          <a:xfrm>
            <a:off x="192808"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any</a:t>
            </a:r>
          </a:p>
        </p:txBody>
      </p:sp>
      <p:sp>
        <p:nvSpPr>
          <p:cNvPr id="18" name="Title 1">
            <a:extLst>
              <a:ext uri="{FF2B5EF4-FFF2-40B4-BE49-F238E27FC236}">
                <a16:creationId xmlns:a16="http://schemas.microsoft.com/office/drawing/2014/main" id="{FD2C80DC-B950-708A-2EB0-F6DAAAC9F091}"/>
              </a:ext>
            </a:extLst>
          </p:cNvPr>
          <p:cNvSpPr txBox="1">
            <a:spLocks/>
          </p:cNvSpPr>
          <p:nvPr/>
        </p:nvSpPr>
        <p:spPr>
          <a:xfrm>
            <a:off x="1825066"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those</a:t>
            </a:r>
          </a:p>
        </p:txBody>
      </p:sp>
      <p:pic>
        <p:nvPicPr>
          <p:cNvPr id="10" name="Picture 9" descr="A cartoon character with wings&#10;&#10;Description automatically generated">
            <a:extLst>
              <a:ext uri="{FF2B5EF4-FFF2-40B4-BE49-F238E27FC236}">
                <a16:creationId xmlns:a16="http://schemas.microsoft.com/office/drawing/2014/main" id="{BF4E19AC-A92F-FA41-8C05-29D5C0536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83" y="289166"/>
            <a:ext cx="1502305" cy="2015387"/>
          </a:xfrm>
          <a:prstGeom prst="rect">
            <a:avLst/>
          </a:prstGeom>
        </p:spPr>
      </p:pic>
      <p:sp>
        <p:nvSpPr>
          <p:cNvPr id="2" name="Title 1">
            <a:extLst>
              <a:ext uri="{FF2B5EF4-FFF2-40B4-BE49-F238E27FC236}">
                <a16:creationId xmlns:a16="http://schemas.microsoft.com/office/drawing/2014/main" id="{4D3A3774-7133-1E32-D796-EC06932E7C97}"/>
              </a:ext>
            </a:extLst>
          </p:cNvPr>
          <p:cNvSpPr txBox="1">
            <a:spLocks/>
          </p:cNvSpPr>
          <p:nvPr/>
        </p:nvSpPr>
        <p:spPr>
          <a:xfrm>
            <a:off x="10111672"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Possessive Determiners</a:t>
            </a:r>
          </a:p>
        </p:txBody>
      </p:sp>
      <p:cxnSp>
        <p:nvCxnSpPr>
          <p:cNvPr id="9" name="Straight Connector 8">
            <a:extLst>
              <a:ext uri="{FF2B5EF4-FFF2-40B4-BE49-F238E27FC236}">
                <a16:creationId xmlns:a16="http://schemas.microsoft.com/office/drawing/2014/main" id="{4568685E-7131-2694-E761-282D542CB6E7}"/>
              </a:ext>
            </a:extLst>
          </p:cNvPr>
          <p:cNvCxnSpPr>
            <a:cxnSpLocks/>
          </p:cNvCxnSpPr>
          <p:nvPr/>
        </p:nvCxnSpPr>
        <p:spPr>
          <a:xfrm>
            <a:off x="987403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435ADC95-2193-EE79-69B8-C7A3010824DB}"/>
              </a:ext>
            </a:extLst>
          </p:cNvPr>
          <p:cNvSpPr txBox="1">
            <a:spLocks/>
          </p:cNvSpPr>
          <p:nvPr/>
        </p:nvSpPr>
        <p:spPr>
          <a:xfrm>
            <a:off x="192808"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these</a:t>
            </a:r>
          </a:p>
        </p:txBody>
      </p:sp>
      <p:sp>
        <p:nvSpPr>
          <p:cNvPr id="19" name="Title 1">
            <a:extLst>
              <a:ext uri="{FF2B5EF4-FFF2-40B4-BE49-F238E27FC236}">
                <a16:creationId xmlns:a16="http://schemas.microsoft.com/office/drawing/2014/main" id="{7234AE4E-A5BC-55EB-D0BB-EB13767F00CC}"/>
              </a:ext>
            </a:extLst>
          </p:cNvPr>
          <p:cNvSpPr txBox="1">
            <a:spLocks/>
          </p:cNvSpPr>
          <p:nvPr/>
        </p:nvSpPr>
        <p:spPr>
          <a:xfrm>
            <a:off x="1825066"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many</a:t>
            </a:r>
          </a:p>
        </p:txBody>
      </p:sp>
    </p:spTree>
    <p:extLst>
      <p:ext uri="{BB962C8B-B14F-4D97-AF65-F5344CB8AC3E}">
        <p14:creationId xmlns:p14="http://schemas.microsoft.com/office/powerpoint/2010/main" val="216052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51459 -0.10834 " pathEditMode="relative" rAng="0" ptsTypes="AA">
                                      <p:cBhvr>
                                        <p:cTn id="6" dur="2000" fill="hold"/>
                                        <p:tgtEl>
                                          <p:spTgt spid="28"/>
                                        </p:tgtEl>
                                        <p:attrNameLst>
                                          <p:attrName>ppt_x</p:attrName>
                                          <p:attrName>ppt_y</p:attrName>
                                        </p:attrNameLst>
                                      </p:cBhvr>
                                      <p:rCtr x="25729" y="-5417"/>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28515 -0.10926 " pathEditMode="relative" rAng="0" ptsTypes="AA">
                                      <p:cBhvr>
                                        <p:cTn id="11" dur="2000" fill="hold"/>
                                        <p:tgtEl>
                                          <p:spTgt spid="30"/>
                                        </p:tgtEl>
                                        <p:attrNameLst>
                                          <p:attrName>ppt_x</p:attrName>
                                          <p:attrName>ppt_y</p:attrName>
                                        </p:attrNameLst>
                                      </p:cBhvr>
                                      <p:rCtr x="14193" y="-5486"/>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5E-6 3.7037E-7 L 0.28515 -0.10046 " pathEditMode="relative" rAng="0" ptsTypes="AA">
                                      <p:cBhvr>
                                        <p:cTn id="16" dur="2000" fill="hold"/>
                                        <p:tgtEl>
                                          <p:spTgt spid="29"/>
                                        </p:tgtEl>
                                        <p:attrNameLst>
                                          <p:attrName>ppt_x</p:attrName>
                                          <p:attrName>ppt_y</p:attrName>
                                        </p:attrNameLst>
                                      </p:cBhvr>
                                      <p:rCtr x="14258" y="-5023"/>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3.33333E-6 L 0.28594 -3.33333E-6 " pathEditMode="relative" rAng="0" ptsTypes="AA">
                                      <p:cBhvr>
                                        <p:cTn id="21" dur="2000" fill="hold"/>
                                        <p:tgtEl>
                                          <p:spTgt spid="26"/>
                                        </p:tgtEl>
                                        <p:attrNameLst>
                                          <p:attrName>ppt_x</p:attrName>
                                          <p:attrName>ppt_y</p:attrName>
                                        </p:attrNameLst>
                                      </p:cBhvr>
                                      <p:rCtr x="14492" y="0"/>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2 2.22222E-6 L 0.82969 -0.11389 " pathEditMode="relative" rAng="0" ptsTypes="AA">
                                      <p:cBhvr>
                                        <p:cTn id="26" dur="2000" fill="hold"/>
                                        <p:tgtEl>
                                          <p:spTgt spid="27"/>
                                        </p:tgtEl>
                                        <p:attrNameLst>
                                          <p:attrName>ppt_x</p:attrName>
                                          <p:attrName>ppt_y</p:attrName>
                                        </p:attrNameLst>
                                      </p:cBhvr>
                                      <p:rCtr x="40703" y="-5694"/>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1.66667E-6 -3.33333E-6 L 0.33985 -0.00555 " pathEditMode="relative" rAng="0" ptsTypes="AA">
                                      <p:cBhvr>
                                        <p:cTn id="31" dur="2000" fill="hold"/>
                                        <p:tgtEl>
                                          <p:spTgt spid="31"/>
                                        </p:tgtEl>
                                        <p:attrNameLst>
                                          <p:attrName>ppt_x</p:attrName>
                                          <p:attrName>ppt_y</p:attrName>
                                        </p:attrNameLst>
                                      </p:cBhvr>
                                      <p:rCtr x="16992" y="-278"/>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3.7037E-6 L 0.33334 -0.10926 " pathEditMode="relative" rAng="0" ptsTypes="AA">
                                      <p:cBhvr>
                                        <p:cTn id="36" dur="2000" fill="hold"/>
                                        <p:tgtEl>
                                          <p:spTgt spid="32"/>
                                        </p:tgtEl>
                                        <p:attrNameLst>
                                          <p:attrName>ppt_x</p:attrName>
                                          <p:attrName>ppt_y</p:attrName>
                                        </p:attrNameLst>
                                      </p:cBhvr>
                                      <p:rCtr x="16667" y="-546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3.7037E-7 L 0.69193 -0.225 " pathEditMode="relative" rAng="0" ptsTypes="AA">
                                      <p:cBhvr>
                                        <p:cTn id="41" dur="2000" fill="hold"/>
                                        <p:tgtEl>
                                          <p:spTgt spid="33"/>
                                        </p:tgtEl>
                                        <p:attrNameLst>
                                          <p:attrName>ppt_x</p:attrName>
                                          <p:attrName>ppt_y</p:attrName>
                                        </p:attrNameLst>
                                      </p:cBhvr>
                                      <p:rCtr x="34596" y="-11250"/>
                                    </p:animMotion>
                                  </p:childTnLst>
                                </p:cTn>
                              </p:par>
                            </p:childTnLst>
                          </p:cTn>
                        </p:par>
                      </p:childTnLst>
                    </p:cTn>
                  </p:par>
                </p:childTnLst>
              </p:cTn>
              <p:nextCondLst>
                <p:cond evt="onClick" delay="0">
                  <p:tgtEl>
                    <p:spTgt spid="33"/>
                  </p:tgtEl>
                </p:cond>
              </p:nextCondLst>
            </p:seq>
            <p:seq concurrent="1" nextAc="seek">
              <p:cTn id="42" restart="whenNotActive" fill="hold" evtFilter="cancelBubble" nodeType="interactiveSeq">
                <p:stCondLst>
                  <p:cond evt="onClick" delay="0">
                    <p:tgtEl>
                      <p:spTgt spid="17"/>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64687 -0.325 " pathEditMode="relative" rAng="0" ptsTypes="AA">
                                      <p:cBhvr>
                                        <p:cTn id="46" dur="2000" fill="hold"/>
                                        <p:tgtEl>
                                          <p:spTgt spid="17"/>
                                        </p:tgtEl>
                                        <p:attrNameLst>
                                          <p:attrName>ppt_x</p:attrName>
                                          <p:attrName>ppt_y</p:attrName>
                                        </p:attrNameLst>
                                      </p:cBhvr>
                                      <p:rCtr x="32279" y="-16273"/>
                                    </p:animMotion>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4.07407E-6 L 0.32943 -0.22129 " pathEditMode="relative" rAng="0" ptsTypes="AA">
                                      <p:cBhvr>
                                        <p:cTn id="51" dur="2000" fill="hold"/>
                                        <p:tgtEl>
                                          <p:spTgt spid="18"/>
                                        </p:tgtEl>
                                        <p:attrNameLst>
                                          <p:attrName>ppt_x</p:attrName>
                                          <p:attrName>ppt_y</p:attrName>
                                        </p:attrNameLst>
                                      </p:cBhvr>
                                      <p:rCtr x="16471" y="-11065"/>
                                    </p:animMotion>
                                  </p:childTnLst>
                                </p:cTn>
                              </p:par>
                            </p:childTnLst>
                          </p:cTn>
                        </p:par>
                      </p:childTnLst>
                    </p:cTn>
                  </p:par>
                </p:childTnLst>
              </p:cTn>
              <p:nextCondLst>
                <p:cond evt="onClick" delay="0">
                  <p:tgtEl>
                    <p:spTgt spid="18"/>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0.0013 0.00046 L 0.46797 -0.22546 " pathEditMode="relative" rAng="0" ptsTypes="AA">
                                      <p:cBhvr>
                                        <p:cTn id="56" dur="2000" fill="hold"/>
                                        <p:tgtEl>
                                          <p:spTgt spid="16"/>
                                        </p:tgtEl>
                                        <p:attrNameLst>
                                          <p:attrName>ppt_x</p:attrName>
                                          <p:attrName>ppt_y</p:attrName>
                                        </p:attrNameLst>
                                      </p:cBhvr>
                                      <p:rCtr x="23333" y="-11296"/>
                                    </p:animMotion>
                                  </p:childTnLst>
                                </p:cTn>
                              </p:par>
                            </p:childTnLst>
                          </p:cTn>
                        </p:par>
                      </p:childTnLst>
                    </p:cTn>
                  </p:par>
                </p:childTnLst>
              </p:cTn>
              <p:nextCondLst>
                <p:cond evt="onClick" delay="0">
                  <p:tgtEl>
                    <p:spTgt spid="16"/>
                  </p:tgtEl>
                </p:cond>
              </p:nextCondLst>
            </p:seq>
            <p:seq concurrent="1" nextAc="seek">
              <p:cTn id="57" restart="whenNotActive" fill="hold" evtFilter="cancelBubble" nodeType="interactiveSeq">
                <p:stCondLst>
                  <p:cond evt="onClick" delay="0">
                    <p:tgtEl>
                      <p:spTgt spid="19"/>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1.66667E-6 -1.85185E-6 L 0.50912 -0.32407 " pathEditMode="relative" rAng="0" ptsTypes="AA">
                                      <p:cBhvr>
                                        <p:cTn id="61" dur="2000" fill="hold"/>
                                        <p:tgtEl>
                                          <p:spTgt spid="19"/>
                                        </p:tgtEl>
                                        <p:attrNameLst>
                                          <p:attrName>ppt_x</p:attrName>
                                          <p:attrName>ppt_y</p:attrName>
                                        </p:attrNameLst>
                                      </p:cBhvr>
                                      <p:rCtr x="25456" y="-16204"/>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17" grpId="0" animBg="1"/>
      <p:bldP spid="18" grpId="0" animBg="1"/>
      <p:bldP spid="16" grpId="0" animBg="1"/>
      <p:bldP spid="19"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680910442"/>
              </p:ext>
            </p:extLst>
          </p:nvPr>
        </p:nvGraphicFramePr>
        <p:xfrm>
          <a:off x="0" y="0"/>
          <a:ext cx="12186080" cy="6270448"/>
        </p:xfrm>
        <a:graphic>
          <a:graphicData uri="http://schemas.openxmlformats.org/drawingml/2006/table">
            <a:tbl>
              <a:tblPr firstRow="1" bandRow="1">
                <a:tableStyleId>{5C22544A-7EE6-4342-B048-85BDC9FD1C3A}</a:tableStyleId>
              </a:tblPr>
              <a:tblGrid>
                <a:gridCol w="3882452">
                  <a:extLst>
                    <a:ext uri="{9D8B030D-6E8A-4147-A177-3AD203B41FA5}">
                      <a16:colId xmlns:a16="http://schemas.microsoft.com/office/drawing/2014/main" val="3074923577"/>
                    </a:ext>
                  </a:extLst>
                </a:gridCol>
                <a:gridCol w="3717561">
                  <a:extLst>
                    <a:ext uri="{9D8B030D-6E8A-4147-A177-3AD203B41FA5}">
                      <a16:colId xmlns:a16="http://schemas.microsoft.com/office/drawing/2014/main" val="3218423113"/>
                    </a:ext>
                  </a:extLst>
                </a:gridCol>
                <a:gridCol w="2455740">
                  <a:extLst>
                    <a:ext uri="{9D8B030D-6E8A-4147-A177-3AD203B41FA5}">
                      <a16:colId xmlns:a16="http://schemas.microsoft.com/office/drawing/2014/main" val="556942734"/>
                    </a:ext>
                  </a:extLst>
                </a:gridCol>
                <a:gridCol w="2130327">
                  <a:extLst>
                    <a:ext uri="{9D8B030D-6E8A-4147-A177-3AD203B41FA5}">
                      <a16:colId xmlns:a16="http://schemas.microsoft.com/office/drawing/2014/main" val="118736995"/>
                    </a:ext>
                  </a:extLst>
                </a:gridCol>
              </a:tblGrid>
              <a:tr h="411873">
                <a:tc>
                  <a:txBody>
                    <a:bodyPr/>
                    <a:lstStyle/>
                    <a:p>
                      <a:r>
                        <a:rPr lang="en-GB" sz="2000" b="1" kern="1200" dirty="0">
                          <a:solidFill>
                            <a:schemeClr val="lt1"/>
                          </a:solidFill>
                          <a:latin typeface="+mn-lt"/>
                          <a:ea typeface="+mn-ea"/>
                          <a:cs typeface="+mn-cs"/>
                        </a:rPr>
                        <a:t>Determiners</a:t>
                      </a:r>
                    </a:p>
                  </a:txBody>
                  <a:tcPr>
                    <a:solidFill>
                      <a:srgbClr val="7030A0"/>
                    </a:solidFill>
                  </a:tcPr>
                </a:tc>
                <a:tc gridSpan="2">
                  <a:txBody>
                    <a:bodyPr/>
                    <a:lstStyle/>
                    <a:p>
                      <a:pPr algn="ctr"/>
                      <a:r>
                        <a:rPr lang="en-GB" sz="2000" dirty="0"/>
                        <a:t>Example Question</a:t>
                      </a:r>
                    </a:p>
                  </a:txBody>
                  <a:tcPr>
                    <a:solidFill>
                      <a:srgbClr val="7030A0"/>
                    </a:solidFill>
                  </a:tcPr>
                </a:tc>
                <a:tc hMerge="1">
                  <a:txBody>
                    <a:bodyPr/>
                    <a:lstStyle/>
                    <a:p>
                      <a:pPr algn="ctr"/>
                      <a:endParaRPr lang="en-GB" sz="2400" dirty="0"/>
                    </a:p>
                  </a:txBody>
                  <a:tcPr>
                    <a:solidFill>
                      <a:srgbClr val="7030A0"/>
                    </a:solidFill>
                  </a:tcPr>
                </a:tc>
                <a:tc>
                  <a:txBody>
                    <a:bodyPr/>
                    <a:lstStyle/>
                    <a:p>
                      <a:pPr algn="ctr"/>
                      <a:r>
                        <a:rPr lang="en-GB" sz="2000" dirty="0"/>
                        <a:t>Code</a:t>
                      </a:r>
                    </a:p>
                  </a:txBody>
                  <a:tcPr>
                    <a:solidFill>
                      <a:srgbClr val="7030A0"/>
                    </a:solidFill>
                  </a:tcPr>
                </a:tc>
                <a:extLst>
                  <a:ext uri="{0D108BD9-81ED-4DB2-BD59-A6C34878D82A}">
                    <a16:rowId xmlns:a16="http://schemas.microsoft.com/office/drawing/2014/main" val="1080527238"/>
                  </a:ext>
                </a:extLst>
              </a:tr>
              <a:tr h="576857">
                <a:tc>
                  <a:txBody>
                    <a:bodyPr/>
                    <a:lstStyle/>
                    <a:p>
                      <a:pPr marL="0" algn="l" defTabSz="914400" rtl="0" eaLnBrk="1" latinLnBrk="0" hangingPunct="1"/>
                      <a:r>
                        <a:rPr lang="en-GB" sz="1600" kern="1200" dirty="0">
                          <a:solidFill>
                            <a:schemeClr val="dk1"/>
                          </a:solidFill>
                          <a:latin typeface="+mn-lt"/>
                          <a:ea typeface="+mn-ea"/>
                          <a:cs typeface="+mn-cs"/>
                        </a:rPr>
                        <a:t>Articles - a, an, the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article in the sentence.</a:t>
                      </a:r>
                    </a:p>
                  </a:txBody>
                  <a:tcPr marL="28575" marR="28575" marT="0" marB="0" anchor="ctr"/>
                </a:tc>
                <a:tc>
                  <a:txBody>
                    <a:bodyPr/>
                    <a:lstStyle/>
                    <a:p>
                      <a:pPr rtl="0" fontAlgn="b">
                        <a:buNone/>
                      </a:pPr>
                      <a:r>
                        <a:rPr lang="en-GB" sz="1600" dirty="0">
                          <a:effectLst/>
                        </a:rPr>
                        <a:t>There has been an accident.</a:t>
                      </a:r>
                    </a:p>
                  </a:txBody>
                  <a:tcPr marL="28575" marR="28575" marT="0" marB="0" anchor="ctr"/>
                </a:tc>
                <a:tc>
                  <a:txBody>
                    <a:bodyPr/>
                    <a:lstStyle/>
                    <a:p>
                      <a:pPr algn="l"/>
                      <a:r>
                        <a:rPr lang="en-GB" sz="1600" kern="1200" dirty="0" err="1">
                          <a:solidFill>
                            <a:schemeClr val="dk1"/>
                          </a:solidFill>
                          <a:latin typeface="+mn-lt"/>
                          <a:ea typeface="+mn-ea"/>
                          <a:cs typeface="+mn-cs"/>
                        </a:rPr>
                        <a:t>Garticles</a:t>
                      </a:r>
                      <a:r>
                        <a:rPr lang="en-GB" sz="1600" kern="1200" dirty="0">
                          <a:solidFill>
                            <a:schemeClr val="dk1"/>
                          </a:solidFill>
                          <a:latin typeface="+mn-lt"/>
                          <a:ea typeface="+mn-ea"/>
                          <a:cs typeface="+mn-cs"/>
                        </a:rPr>
                        <a:t>, Garticles1</a:t>
                      </a:r>
                    </a:p>
                  </a:txBody>
                  <a:tcPr anchor="ctr"/>
                </a:tc>
                <a:extLst>
                  <a:ext uri="{0D108BD9-81ED-4DB2-BD59-A6C34878D82A}">
                    <a16:rowId xmlns:a16="http://schemas.microsoft.com/office/drawing/2014/main" val="3827501023"/>
                  </a:ext>
                </a:extLst>
              </a:tr>
              <a:tr h="576857">
                <a:tc>
                  <a:txBody>
                    <a:bodyPr/>
                    <a:lstStyle/>
                    <a:p>
                      <a:pPr marL="0" algn="l" defTabSz="914400" rtl="0" eaLnBrk="1" latinLnBrk="0" hangingPunct="1"/>
                      <a:r>
                        <a:rPr lang="en-GB" sz="1600" kern="1200" noProof="0" dirty="0">
                          <a:solidFill>
                            <a:schemeClr val="dk1"/>
                          </a:solidFill>
                          <a:latin typeface="+mn-lt"/>
                          <a:ea typeface="+mn-ea"/>
                          <a:cs typeface="+mn-cs"/>
                        </a:rPr>
                        <a:t>Spot the definite article! </a:t>
                      </a:r>
                      <a:br>
                        <a:rPr lang="en-GB" sz="1600" kern="1200" noProof="0" dirty="0">
                          <a:solidFill>
                            <a:schemeClr val="dk1"/>
                          </a:solidFill>
                          <a:latin typeface="+mn-lt"/>
                          <a:ea typeface="+mn-ea"/>
                          <a:cs typeface="+mn-cs"/>
                        </a:rPr>
                      </a:br>
                      <a:r>
                        <a:rPr lang="en-GB" sz="16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Spot the definite article! </a:t>
                      </a:r>
                      <a:endParaRPr lang="en-GB" sz="1600" dirty="0">
                        <a:effectLst/>
                      </a:endParaRPr>
                    </a:p>
                  </a:txBody>
                  <a:tcPr marL="28575" marR="28575" marT="0" marB="0" anchor="ctr"/>
                </a:tc>
                <a:tc>
                  <a:txBody>
                    <a:bodyPr/>
                    <a:lstStyle/>
                    <a:p>
                      <a:pPr rtl="0" fontAlgn="b">
                        <a:buNone/>
                      </a:pPr>
                      <a:r>
                        <a:rPr lang="en-GB" sz="1600" dirty="0">
                          <a:effectLst/>
                        </a:rPr>
                        <a:t>The cat sees a dog.</a:t>
                      </a:r>
                    </a:p>
                  </a:txBody>
                  <a:tcPr marL="28575" marR="2857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latin typeface="+mn-lt"/>
                          <a:ea typeface="+mn-ea"/>
                          <a:cs typeface="+mn-cs"/>
                        </a:rPr>
                        <a:t>GDefArt1, GDefArt2</a:t>
                      </a:r>
                    </a:p>
                  </a:txBody>
                  <a:tcPr anchor="ctr"/>
                </a:tc>
                <a:extLst>
                  <a:ext uri="{0D108BD9-81ED-4DB2-BD59-A6C34878D82A}">
                    <a16:rowId xmlns:a16="http://schemas.microsoft.com/office/drawing/2014/main" val="1800653337"/>
                  </a:ext>
                </a:extLst>
              </a:tr>
              <a:tr h="5768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Spot the definite articles! </a:t>
                      </a:r>
                      <a:br>
                        <a:rPr lang="en-GB" sz="1600" kern="1200" noProof="0" dirty="0">
                          <a:solidFill>
                            <a:schemeClr val="dk1"/>
                          </a:solidFill>
                          <a:latin typeface="+mn-lt"/>
                          <a:ea typeface="+mn-ea"/>
                          <a:cs typeface="+mn-cs"/>
                        </a:rPr>
                      </a:br>
                      <a:r>
                        <a:rPr lang="en-GB" sz="16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definite articles!</a:t>
                      </a:r>
                    </a:p>
                  </a:txBody>
                  <a:tcPr marL="28575" marR="28575" marT="0" marB="0" anchor="ctr"/>
                </a:tc>
                <a:tc>
                  <a:txBody>
                    <a:bodyPr/>
                    <a:lstStyle/>
                    <a:p>
                      <a:pPr rtl="0" fontAlgn="b">
                        <a:buNone/>
                      </a:pPr>
                      <a:r>
                        <a:rPr lang="en-GB" sz="1600" dirty="0">
                          <a:effectLst/>
                        </a:rPr>
                        <a:t>The cat sees the dog.</a:t>
                      </a:r>
                    </a:p>
                  </a:txBody>
                  <a:tcPr marL="28575" marR="28575" marT="0" marB="0" anchor="ctr"/>
                </a:tc>
                <a:tc>
                  <a:txBody>
                    <a:bodyPr/>
                    <a:lstStyle/>
                    <a:p>
                      <a:pPr algn="l"/>
                      <a:r>
                        <a:rPr lang="en-GB" sz="1600" kern="1200" dirty="0">
                          <a:solidFill>
                            <a:schemeClr val="dk1"/>
                          </a:solidFill>
                          <a:latin typeface="+mn-lt"/>
                          <a:ea typeface="+mn-ea"/>
                          <a:cs typeface="+mn-cs"/>
                        </a:rPr>
                        <a:t>GDefArt3</a:t>
                      </a:r>
                    </a:p>
                  </a:txBody>
                  <a:tcPr anchor="ctr"/>
                </a:tc>
                <a:extLst>
                  <a:ext uri="{0D108BD9-81ED-4DB2-BD59-A6C34878D82A}">
                    <a16:rowId xmlns:a16="http://schemas.microsoft.com/office/drawing/2014/main" val="686086147"/>
                  </a:ext>
                </a:extLst>
              </a:tr>
              <a:tr h="824082">
                <a:tc>
                  <a:txBody>
                    <a:bodyPr/>
                    <a:lstStyle/>
                    <a:p>
                      <a:pPr marL="0" algn="l" defTabSz="914400" rtl="0" eaLnBrk="1" latinLnBrk="0" hangingPunct="1"/>
                      <a:r>
                        <a:rPr lang="en-GB" sz="1600" kern="1200" dirty="0">
                          <a:solidFill>
                            <a:schemeClr val="dk1"/>
                          </a:solidFill>
                          <a:latin typeface="+mn-lt"/>
                          <a:ea typeface="+mn-ea"/>
                          <a:cs typeface="+mn-cs"/>
                        </a:rPr>
                        <a:t>Spot the indefinite articles! 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indefinite articles!</a:t>
                      </a:r>
                    </a:p>
                  </a:txBody>
                  <a:tcPr marL="28575" marR="28575" marT="0" marB="0" anchor="ctr"/>
                </a:tc>
                <a:tc>
                  <a:txBody>
                    <a:bodyPr/>
                    <a:lstStyle/>
                    <a:p>
                      <a:pPr rtl="0" fontAlgn="b">
                        <a:buNone/>
                      </a:pPr>
                      <a:r>
                        <a:rPr lang="en-GB" sz="1600" dirty="0">
                          <a:effectLst/>
                        </a:rPr>
                        <a:t>A cat sees a dog.</a:t>
                      </a:r>
                    </a:p>
                  </a:txBody>
                  <a:tcPr marL="28575" marR="28575" marT="0" marB="0" anchor="ctr"/>
                </a:tc>
                <a:tc>
                  <a:txBody>
                    <a:bodyPr/>
                    <a:lstStyle/>
                    <a:p>
                      <a:pPr algn="l"/>
                      <a:r>
                        <a:rPr lang="en-GB" sz="1600" kern="1200" dirty="0">
                          <a:solidFill>
                            <a:schemeClr val="dk1"/>
                          </a:solidFill>
                          <a:latin typeface="+mn-lt"/>
                          <a:ea typeface="+mn-ea"/>
                          <a:cs typeface="+mn-cs"/>
                        </a:rPr>
                        <a:t>GIndefArt1</a:t>
                      </a:r>
                    </a:p>
                    <a:p>
                      <a:pPr algn="l"/>
                      <a:r>
                        <a:rPr lang="en-GB" sz="1600" kern="1200" dirty="0">
                          <a:solidFill>
                            <a:schemeClr val="dk1"/>
                          </a:solidFill>
                          <a:latin typeface="+mn-lt"/>
                          <a:ea typeface="+mn-ea"/>
                          <a:cs typeface="+mn-cs"/>
                        </a:rPr>
                        <a:t>GIndefArt2</a:t>
                      </a:r>
                    </a:p>
                    <a:p>
                      <a:pPr algn="l"/>
                      <a:r>
                        <a:rPr lang="en-GB" sz="1600" kern="1200" dirty="0">
                          <a:solidFill>
                            <a:schemeClr val="dk1"/>
                          </a:solidFill>
                          <a:latin typeface="+mn-lt"/>
                          <a:ea typeface="+mn-ea"/>
                          <a:cs typeface="+mn-cs"/>
                        </a:rPr>
                        <a:t>GIndefArt3</a:t>
                      </a:r>
                    </a:p>
                  </a:txBody>
                  <a:tcPr anchor="ctr"/>
                </a:tc>
                <a:extLst>
                  <a:ext uri="{0D108BD9-81ED-4DB2-BD59-A6C34878D82A}">
                    <a16:rowId xmlns:a16="http://schemas.microsoft.com/office/drawing/2014/main" val="4034643559"/>
                  </a:ext>
                </a:extLst>
              </a:tr>
              <a:tr h="485398">
                <a:tc>
                  <a:txBody>
                    <a:bodyPr/>
                    <a:lstStyle/>
                    <a:p>
                      <a:pPr marL="0" algn="l" defTabSz="914400" rtl="0" eaLnBrk="1" latinLnBrk="0" hangingPunct="1"/>
                      <a:r>
                        <a:rPr lang="en-GB" sz="1600" kern="1200" dirty="0">
                          <a:solidFill>
                            <a:schemeClr val="dk1"/>
                          </a:solidFill>
                          <a:latin typeface="+mn-lt"/>
                          <a:ea typeface="+mn-ea"/>
                          <a:cs typeface="+mn-cs"/>
                        </a:rPr>
                        <a:t>Articles &amp; demonstratives!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Which word is a determiner in the sentence:</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George reads these words.</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GDeter5</a:t>
                      </a:r>
                    </a:p>
                    <a:p>
                      <a:pPr algn="l"/>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1192761514"/>
                  </a:ext>
                </a:extLst>
              </a:tr>
              <a:tr h="593180">
                <a:tc>
                  <a:txBody>
                    <a:bodyPr/>
                    <a:lstStyle/>
                    <a:p>
                      <a:pPr marL="0" algn="l" defTabSz="914400" rtl="0" eaLnBrk="1" latinLnBrk="0" hangingPunct="1"/>
                      <a:r>
                        <a:rPr lang="en-GB" sz="1600" kern="1200" dirty="0">
                          <a:solidFill>
                            <a:schemeClr val="dk1"/>
                          </a:solidFill>
                          <a:latin typeface="+mn-lt"/>
                          <a:ea typeface="+mn-ea"/>
                          <a:cs typeface="+mn-cs"/>
                        </a:rPr>
                        <a:t>Possessive determiners.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possessive determiner!</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rtl="0" fontAlgn="b">
                        <a:buNone/>
                      </a:pPr>
                      <a:r>
                        <a:rPr lang="en-GB" sz="1600" dirty="0">
                          <a:effectLst/>
                        </a:rPr>
                        <a:t>My cat sees a dog.</a:t>
                      </a:r>
                    </a:p>
                    <a:p>
                      <a:pPr rtl="0" fontAlgn="b">
                        <a:buNone/>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GDeter2</a:t>
                      </a:r>
                    </a:p>
                    <a:p>
                      <a:pPr algn="l"/>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2044580630"/>
                  </a:ext>
                </a:extLst>
              </a:tr>
              <a:tr h="658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Demonstrative determiners.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demonstrative determiner!</a:t>
                      </a:r>
                    </a:p>
                  </a:txBody>
                  <a:tcPr marL="28575" marR="28575" marT="0" marB="0" anchor="ctr"/>
                </a:tc>
                <a:tc>
                  <a:txBody>
                    <a:bodyPr/>
                    <a:lstStyle/>
                    <a:p>
                      <a:pPr rtl="0" fontAlgn="b">
                        <a:buNone/>
                      </a:pPr>
                      <a:r>
                        <a:rPr lang="en-GB" sz="1600" dirty="0">
                          <a:effectLst/>
                        </a:rPr>
                        <a:t>This cat sees a dog.</a:t>
                      </a:r>
                    </a:p>
                  </a:txBody>
                  <a:tcPr marL="28575" marR="28575" marT="0" marB="0" anchor="ctr"/>
                </a:tc>
                <a:tc>
                  <a:txBody>
                    <a:bodyPr/>
                    <a:lstStyle/>
                    <a:p>
                      <a:pPr algn="l"/>
                      <a:r>
                        <a:rPr lang="en-GB" sz="1600" kern="1200" dirty="0">
                          <a:solidFill>
                            <a:schemeClr val="dk1"/>
                          </a:solidFill>
                          <a:latin typeface="+mn-lt"/>
                          <a:ea typeface="+mn-ea"/>
                          <a:cs typeface="+mn-cs"/>
                        </a:rPr>
                        <a:t>GDeter4</a:t>
                      </a:r>
                    </a:p>
                  </a:txBody>
                  <a:tcPr anchor="ctr"/>
                </a:tc>
                <a:extLst>
                  <a:ext uri="{0D108BD9-81ED-4DB2-BD59-A6C34878D82A}">
                    <a16:rowId xmlns:a16="http://schemas.microsoft.com/office/drawing/2014/main" val="3889829558"/>
                  </a:ext>
                </a:extLst>
              </a:tr>
              <a:tr h="658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Quantifier determiner.</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quantifier determiner!</a:t>
                      </a:r>
                    </a:p>
                  </a:txBody>
                  <a:tcPr marL="28575" marR="28575" marT="0" marB="0" anchor="ctr"/>
                </a:tc>
                <a:tc>
                  <a:txBody>
                    <a:bodyPr/>
                    <a:lstStyle/>
                    <a:p>
                      <a:pPr rtl="0" fontAlgn="b">
                        <a:buNone/>
                      </a:pPr>
                      <a:r>
                        <a:rPr lang="en-GB" sz="1600" dirty="0">
                          <a:effectLst/>
                        </a:rPr>
                        <a:t>The cat sees one dog.</a:t>
                      </a:r>
                    </a:p>
                  </a:txBody>
                  <a:tcPr marL="28575" marR="28575" marT="0" marB="0" anchor="ctr"/>
                </a:tc>
                <a:tc>
                  <a:txBody>
                    <a:bodyPr/>
                    <a:lstStyle/>
                    <a:p>
                      <a:pPr algn="l"/>
                      <a:r>
                        <a:rPr lang="en-GB" sz="1600" kern="1200" dirty="0">
                          <a:solidFill>
                            <a:schemeClr val="dk1"/>
                          </a:solidFill>
                          <a:latin typeface="+mn-lt"/>
                          <a:ea typeface="+mn-ea"/>
                          <a:cs typeface="+mn-cs"/>
                        </a:rPr>
                        <a:t>GDeter6</a:t>
                      </a:r>
                    </a:p>
                  </a:txBody>
                  <a:tcPr anchor="ctr"/>
                </a:tc>
                <a:extLst>
                  <a:ext uri="{0D108BD9-81ED-4DB2-BD59-A6C34878D82A}">
                    <a16:rowId xmlns:a16="http://schemas.microsoft.com/office/drawing/2014/main" val="544161963"/>
                  </a:ext>
                </a:extLst>
              </a:tr>
              <a:tr h="658232">
                <a:tc>
                  <a:txBody>
                    <a:bodyPr/>
                    <a:lstStyle/>
                    <a:p>
                      <a:pPr marL="0" algn="l" defTabSz="914400" rtl="0" eaLnBrk="1" latinLnBrk="0" hangingPunct="1"/>
                      <a:r>
                        <a:rPr lang="en-GB" sz="1600" kern="1200" dirty="0">
                          <a:solidFill>
                            <a:schemeClr val="dk1"/>
                          </a:solidFill>
                          <a:latin typeface="+mn-lt"/>
                          <a:ea typeface="+mn-ea"/>
                          <a:cs typeface="+mn-cs"/>
                        </a:rPr>
                        <a:t>Article, possessive, demonstrative or number?</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What type of determiner is </a:t>
                      </a:r>
                      <a:r>
                        <a:rPr lang="en-GB" sz="1600" b="1" dirty="0">
                          <a:effectLst/>
                        </a:rPr>
                        <a:t>The</a:t>
                      </a:r>
                      <a:r>
                        <a:rPr lang="en-GB" sz="1600" dirty="0">
                          <a:effectLst/>
                        </a:rPr>
                        <a:t>?</a:t>
                      </a:r>
                    </a:p>
                  </a:txBody>
                  <a:tcPr marL="28575" marR="28575" marT="0" marB="0" anchor="ctr"/>
                </a:tc>
                <a:tc>
                  <a:txBody>
                    <a:bodyPr/>
                    <a:lstStyle/>
                    <a:p>
                      <a:pPr rtl="0" fontAlgn="b">
                        <a:buNone/>
                      </a:pPr>
                      <a:r>
                        <a:rPr lang="en-GB" sz="1600" dirty="0">
                          <a:effectLst/>
                        </a:rPr>
                        <a:t>The dog is sleeping.</a:t>
                      </a:r>
                    </a:p>
                    <a:p>
                      <a:pPr rtl="0" fontAlgn="b">
                        <a:buNone/>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GDetType3</a:t>
                      </a:r>
                    </a:p>
                  </a:txBody>
                  <a:tcPr anchor="ctr"/>
                </a:tc>
                <a:extLst>
                  <a:ext uri="{0D108BD9-81ED-4DB2-BD59-A6C34878D82A}">
                    <a16:rowId xmlns:a16="http://schemas.microsoft.com/office/drawing/2014/main" val="139989400"/>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502085" y="6325849"/>
            <a:ext cx="5530727" cy="425613"/>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1383579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87BE3-D8BF-134B-1169-8805C820299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234445A-377B-8F2A-F558-F54C2D7F12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7F30A34-8BCB-9CA7-41B5-E08417B3A16E}"/>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4ADBFC4C-BECF-0778-33B3-75A0F938573F}"/>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70D005D8-329A-C183-2BE9-453F28EDA55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F0EFE554-0503-CF73-8CED-C5944E03E391}"/>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9837993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B0BB6-C7F4-DF5D-B1A8-EAA84658F84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41985DA-A2D5-52CF-F1BE-6C351BEAC7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67E1301-5687-9478-AE4A-D2EB9B5CD63E}"/>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11013B8C-87B3-F8CA-E979-DD9ABA38FF1C}"/>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a:t>
            </a:r>
          </a:p>
          <a:p>
            <a:r>
              <a:rPr lang="en-GB" sz="2400" dirty="0">
                <a:solidFill>
                  <a:schemeClr val="bg1"/>
                </a:solidFill>
                <a:latin typeface="+mn-lt"/>
                <a:ea typeface="Andika"/>
                <a:cs typeface="Andika"/>
              </a:rPr>
              <a:t>Is it simple past tense or progressive past tense? How do you know?</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BFE279E8-939C-BE84-28EB-6CAB6A0B1C68}"/>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B44EAE2B-F0F9-8A8F-CB4B-242032C7AB60}"/>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2032861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2DA43-7F6F-EAC5-D15C-36395D13739D}"/>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2D2864F-0FE0-005D-2B11-E605C76177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A3160BF-7A14-2A1F-9DCA-E1B940F61666}"/>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4EE6D100-14B1-ED6A-DEE5-E82F5F4CC399}"/>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a:t>
            </a:r>
          </a:p>
          <a:p>
            <a:r>
              <a:rPr lang="en-GB" sz="2400" dirty="0">
                <a:solidFill>
                  <a:schemeClr val="bg1"/>
                </a:solidFill>
                <a:latin typeface="+mn-lt"/>
                <a:ea typeface="Andika"/>
                <a:cs typeface="Andika"/>
              </a:rPr>
              <a:t>Is it </a:t>
            </a:r>
            <a:r>
              <a:rPr lang="en-GB" sz="2400" dirty="0">
                <a:solidFill>
                  <a:srgbClr val="FFFF00"/>
                </a:solidFill>
                <a:latin typeface="+mn-lt"/>
                <a:ea typeface="Andika"/>
                <a:cs typeface="Andika"/>
              </a:rPr>
              <a:t>simple past tense </a:t>
            </a:r>
            <a:r>
              <a:rPr lang="en-GB" sz="2400" dirty="0">
                <a:solidFill>
                  <a:schemeClr val="bg1"/>
                </a:solidFill>
                <a:latin typeface="+mn-lt"/>
                <a:ea typeface="Andika"/>
                <a:cs typeface="Andika"/>
              </a:rPr>
              <a:t>or progressive past tense? How do you know?</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a:t>
            </a:r>
            <a:r>
              <a:rPr lang="en-GB" sz="4000" dirty="0">
                <a:solidFill>
                  <a:srgbClr val="FFFF00"/>
                </a:solidFill>
                <a:latin typeface="+mn-lt"/>
                <a:ea typeface="Andika"/>
                <a:cs typeface="Andika"/>
              </a:rPr>
              <a:t>flew</a:t>
            </a:r>
            <a:r>
              <a:rPr lang="en-GB" sz="4000" dirty="0">
                <a:solidFill>
                  <a:schemeClr val="bg1"/>
                </a:solidFill>
                <a:latin typeface="+mn-lt"/>
                <a:ea typeface="Andika"/>
                <a:cs typeface="Andika"/>
              </a:rPr>
              <a:t> his rocket fast.</a:t>
            </a:r>
          </a:p>
        </p:txBody>
      </p:sp>
      <p:sp>
        <p:nvSpPr>
          <p:cNvPr id="5" name="Title 1">
            <a:extLst>
              <a:ext uri="{FF2B5EF4-FFF2-40B4-BE49-F238E27FC236}">
                <a16:creationId xmlns:a16="http://schemas.microsoft.com/office/drawing/2014/main" id="{A80BA5F1-7512-890C-5FAE-1A17AFDA5270}"/>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4369755A-77F8-7EFC-6A49-6CE444B5DCB9}"/>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36203874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4145</Words>
  <Application>Microsoft Office PowerPoint</Application>
  <PresentationFormat>Widescreen</PresentationFormat>
  <Paragraphs>534</Paragraphs>
  <Slides>64</Slides>
  <Notes>1</Notes>
  <HiddenSlides>0</HiddenSlides>
  <MMClips>10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64</vt:i4>
      </vt:variant>
    </vt:vector>
  </HeadingPairs>
  <TitlesOfParts>
    <vt:vector size="67" baseType="lpstr">
      <vt:lpstr>Andika</vt:lpstr>
      <vt:lpstr>Arial</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Types of Determiners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2025-12-22T10:07:21Z</dcterms:modified>
</cp:coreProperties>
</file>